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65" r:id="rId5"/>
    <p:sldId id="299" r:id="rId6"/>
    <p:sldId id="271" r:id="rId7"/>
    <p:sldId id="302" r:id="rId8"/>
    <p:sldId id="303" r:id="rId9"/>
    <p:sldId id="304" r:id="rId10"/>
    <p:sldId id="310" r:id="rId11"/>
    <p:sldId id="290" r:id="rId12"/>
    <p:sldId id="309" r:id="rId13"/>
    <p:sldId id="26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tup, Kathy" initials="HK" lastIdx="5" clrIdx="0">
    <p:extLst>
      <p:ext uri="{19B8F6BF-5375-455C-9EA6-DF929625EA0E}">
        <p15:presenceInfo xmlns:p15="http://schemas.microsoft.com/office/powerpoint/2012/main" userId="S::Kathy.Hartup@justice.gov.uk::cf28ce7b-3015-4abc-8874-fcc1d308bb9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D55"/>
    <a:srgbClr val="A7DFF5"/>
    <a:srgbClr val="0030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EF0948-88BD-4198-B50B-1DCC5F54CC8D}" v="3" dt="2021-02-25T13:01:39.280"/>
  </p1510:revLst>
</p1510:revInfo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702" autoAdjust="0"/>
  </p:normalViewPr>
  <p:slideViewPr>
    <p:cSldViewPr snapToGrid="0">
      <p:cViewPr varScale="1">
        <p:scale>
          <a:sx n="56" d="100"/>
          <a:sy n="56" d="100"/>
        </p:scale>
        <p:origin x="18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0CAE06-803B-417D-BA40-9FA802F6A680}" type="doc">
      <dgm:prSet loTypeId="urn:microsoft.com/office/officeart/2005/8/layout/vList5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GB"/>
        </a:p>
      </dgm:t>
    </dgm:pt>
    <dgm:pt modelId="{ECD219BD-6886-485F-953E-7A59325A2B52}">
      <dgm:prSet phldrT="[Text]"/>
      <dgm:spPr/>
      <dgm:t>
        <a:bodyPr/>
        <a:lstStyle/>
        <a:p>
          <a:r>
            <a:rPr lang="en-GB" dirty="0"/>
            <a:t>Autumn 2019 Survey</a:t>
          </a:r>
        </a:p>
      </dgm:t>
    </dgm:pt>
    <dgm:pt modelId="{A9C4445B-470B-4F66-AA82-21EC403C0DBC}" type="parTrans" cxnId="{525F75F1-564F-4849-BA60-21F68D261EC7}">
      <dgm:prSet/>
      <dgm:spPr/>
      <dgm:t>
        <a:bodyPr/>
        <a:lstStyle/>
        <a:p>
          <a:endParaRPr lang="en-GB"/>
        </a:p>
      </dgm:t>
    </dgm:pt>
    <dgm:pt modelId="{63D833BC-A84A-45D1-8062-5822ECE2469C}" type="sibTrans" cxnId="{525F75F1-564F-4849-BA60-21F68D261EC7}">
      <dgm:prSet/>
      <dgm:spPr/>
      <dgm:t>
        <a:bodyPr/>
        <a:lstStyle/>
        <a:p>
          <a:endParaRPr lang="en-GB"/>
        </a:p>
      </dgm:t>
    </dgm:pt>
    <dgm:pt modelId="{CBF0C19F-895C-47C1-8878-C60F4B8ACD59}">
      <dgm:prSet phldrT="[Text]"/>
      <dgm:spPr/>
      <dgm:t>
        <a:bodyPr/>
        <a:lstStyle/>
        <a:p>
          <a:r>
            <a:rPr lang="en-GB" dirty="0"/>
            <a:t>On your experience of LAA decisions</a:t>
          </a:r>
        </a:p>
      </dgm:t>
    </dgm:pt>
    <dgm:pt modelId="{8A54EA24-5E44-48A7-BC3D-7F190BB6D062}" type="parTrans" cxnId="{346258B4-17F5-41D9-B28B-D4A16D17668E}">
      <dgm:prSet/>
      <dgm:spPr/>
      <dgm:t>
        <a:bodyPr/>
        <a:lstStyle/>
        <a:p>
          <a:endParaRPr lang="en-GB"/>
        </a:p>
      </dgm:t>
    </dgm:pt>
    <dgm:pt modelId="{85955D68-8E03-498D-B5CF-B2EFCBFFDBF0}" type="sibTrans" cxnId="{346258B4-17F5-41D9-B28B-D4A16D17668E}">
      <dgm:prSet/>
      <dgm:spPr/>
      <dgm:t>
        <a:bodyPr/>
        <a:lstStyle/>
        <a:p>
          <a:endParaRPr lang="en-GB"/>
        </a:p>
      </dgm:t>
    </dgm:pt>
    <dgm:pt modelId="{B28F03CD-454F-4B56-85C0-E1EEFC4440CE}">
      <dgm:prSet phldrT="[Text]"/>
      <dgm:spPr/>
      <dgm:t>
        <a:bodyPr/>
        <a:lstStyle/>
        <a:p>
          <a:r>
            <a:rPr lang="en-GB" dirty="0"/>
            <a:t>Responses</a:t>
          </a:r>
        </a:p>
      </dgm:t>
    </dgm:pt>
    <dgm:pt modelId="{A15AB510-B381-41F4-9154-55550C91F10D}" type="parTrans" cxnId="{004971C4-2392-4E8D-B04C-7FBB6D4A31F4}">
      <dgm:prSet/>
      <dgm:spPr/>
      <dgm:t>
        <a:bodyPr/>
        <a:lstStyle/>
        <a:p>
          <a:endParaRPr lang="en-GB"/>
        </a:p>
      </dgm:t>
    </dgm:pt>
    <dgm:pt modelId="{0F3FD858-7162-4605-BCD5-5E0EB19F374E}" type="sibTrans" cxnId="{004971C4-2392-4E8D-B04C-7FBB6D4A31F4}">
      <dgm:prSet/>
      <dgm:spPr/>
      <dgm:t>
        <a:bodyPr/>
        <a:lstStyle/>
        <a:p>
          <a:endParaRPr lang="en-GB"/>
        </a:p>
      </dgm:t>
    </dgm:pt>
    <dgm:pt modelId="{FA9FE559-8693-480A-9015-6E109F38FE25}">
      <dgm:prSet phldrT="[Text]"/>
      <dgm:spPr/>
      <dgm:t>
        <a:bodyPr/>
        <a:lstStyle/>
        <a:p>
          <a:r>
            <a:rPr lang="en-GB" dirty="0"/>
            <a:t>Over 500 responses</a:t>
          </a:r>
        </a:p>
      </dgm:t>
    </dgm:pt>
    <dgm:pt modelId="{11853AE1-DC70-45B1-AD88-B5B40041A177}" type="parTrans" cxnId="{3F590936-B482-4087-A751-7E642A5BE895}">
      <dgm:prSet/>
      <dgm:spPr/>
      <dgm:t>
        <a:bodyPr/>
        <a:lstStyle/>
        <a:p>
          <a:endParaRPr lang="en-GB"/>
        </a:p>
      </dgm:t>
    </dgm:pt>
    <dgm:pt modelId="{FE2D59A8-0A1D-4677-93CD-58CCCF25DEA8}" type="sibTrans" cxnId="{3F590936-B482-4087-A751-7E642A5BE895}">
      <dgm:prSet/>
      <dgm:spPr/>
      <dgm:t>
        <a:bodyPr/>
        <a:lstStyle/>
        <a:p>
          <a:endParaRPr lang="en-GB"/>
        </a:p>
      </dgm:t>
    </dgm:pt>
    <dgm:pt modelId="{94851100-0218-4ED6-A29A-A35BB45BB678}">
      <dgm:prSet phldrT="[Text]"/>
      <dgm:spPr/>
      <dgm:t>
        <a:bodyPr/>
        <a:lstStyle/>
        <a:p>
          <a:r>
            <a:rPr lang="en-GB" dirty="0"/>
            <a:t>Satisfaction?</a:t>
          </a:r>
        </a:p>
      </dgm:t>
    </dgm:pt>
    <dgm:pt modelId="{69C258D4-16E2-4035-BAA6-E1600BB4B9C5}" type="parTrans" cxnId="{3B8FAFDB-36F3-403F-B875-2C48DAE129FF}">
      <dgm:prSet/>
      <dgm:spPr/>
      <dgm:t>
        <a:bodyPr/>
        <a:lstStyle/>
        <a:p>
          <a:endParaRPr lang="en-GB"/>
        </a:p>
      </dgm:t>
    </dgm:pt>
    <dgm:pt modelId="{E1136029-47D9-4D33-93CA-FFB0EC311E56}" type="sibTrans" cxnId="{3B8FAFDB-36F3-403F-B875-2C48DAE129FF}">
      <dgm:prSet/>
      <dgm:spPr/>
      <dgm:t>
        <a:bodyPr/>
        <a:lstStyle/>
        <a:p>
          <a:endParaRPr lang="en-GB"/>
        </a:p>
      </dgm:t>
    </dgm:pt>
    <dgm:pt modelId="{609CCAD6-8214-4295-8DD1-79E46077152F}">
      <dgm:prSet phldrT="[Text]"/>
      <dgm:spPr/>
      <dgm:t>
        <a:bodyPr/>
        <a:lstStyle/>
        <a:p>
          <a:r>
            <a:rPr lang="en-GB" dirty="0"/>
            <a:t>Circa 1,825 feedback examples on improvements</a:t>
          </a:r>
        </a:p>
      </dgm:t>
    </dgm:pt>
    <dgm:pt modelId="{C66C9820-656F-4912-9228-0660B11834F8}" type="parTrans" cxnId="{1A24217B-02B6-4891-9527-2528DD1C5A5E}">
      <dgm:prSet/>
      <dgm:spPr/>
      <dgm:t>
        <a:bodyPr/>
        <a:lstStyle/>
        <a:p>
          <a:endParaRPr lang="en-GB"/>
        </a:p>
      </dgm:t>
    </dgm:pt>
    <dgm:pt modelId="{9139183A-6488-48E4-904B-CD282996A3AA}" type="sibTrans" cxnId="{1A24217B-02B6-4891-9527-2528DD1C5A5E}">
      <dgm:prSet/>
      <dgm:spPr/>
      <dgm:t>
        <a:bodyPr/>
        <a:lstStyle/>
        <a:p>
          <a:endParaRPr lang="en-GB"/>
        </a:p>
      </dgm:t>
    </dgm:pt>
    <dgm:pt modelId="{BF913711-AEC3-48A6-8B0E-9B9C158E29D1}" type="pres">
      <dgm:prSet presAssocID="{BC0CAE06-803B-417D-BA40-9FA802F6A680}" presName="Name0" presStyleCnt="0">
        <dgm:presLayoutVars>
          <dgm:dir/>
          <dgm:animLvl val="lvl"/>
          <dgm:resizeHandles val="exact"/>
        </dgm:presLayoutVars>
      </dgm:prSet>
      <dgm:spPr/>
    </dgm:pt>
    <dgm:pt modelId="{759D9C72-851C-4144-9423-70A906C2EF0E}" type="pres">
      <dgm:prSet presAssocID="{ECD219BD-6886-485F-953E-7A59325A2B52}" presName="linNode" presStyleCnt="0"/>
      <dgm:spPr/>
    </dgm:pt>
    <dgm:pt modelId="{391F0373-173D-4084-83B2-359FF3641AC1}" type="pres">
      <dgm:prSet presAssocID="{ECD219BD-6886-485F-953E-7A59325A2B52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6FDDA409-975C-4920-9329-ED4330E63039}" type="pres">
      <dgm:prSet presAssocID="{ECD219BD-6886-485F-953E-7A59325A2B52}" presName="descendantText" presStyleLbl="alignAccFollowNode1" presStyleIdx="0" presStyleCnt="3">
        <dgm:presLayoutVars>
          <dgm:bulletEnabled val="1"/>
        </dgm:presLayoutVars>
      </dgm:prSet>
      <dgm:spPr/>
    </dgm:pt>
    <dgm:pt modelId="{BF649FD5-8CAF-40E2-AEA5-40636E9D9CB6}" type="pres">
      <dgm:prSet presAssocID="{63D833BC-A84A-45D1-8062-5822ECE2469C}" presName="sp" presStyleCnt="0"/>
      <dgm:spPr/>
    </dgm:pt>
    <dgm:pt modelId="{9D814A4F-DC2E-4350-84C2-A85B1B622096}" type="pres">
      <dgm:prSet presAssocID="{B28F03CD-454F-4B56-85C0-E1EEFC4440CE}" presName="linNode" presStyleCnt="0"/>
      <dgm:spPr/>
    </dgm:pt>
    <dgm:pt modelId="{5A22A783-4956-4ACB-8F31-D4CB0FB2C80F}" type="pres">
      <dgm:prSet presAssocID="{B28F03CD-454F-4B56-85C0-E1EEFC4440CE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15D63D4B-8EC0-40C6-A60F-C1CBD2312076}" type="pres">
      <dgm:prSet presAssocID="{B28F03CD-454F-4B56-85C0-E1EEFC4440CE}" presName="descendantText" presStyleLbl="alignAccFollowNode1" presStyleIdx="1" presStyleCnt="3">
        <dgm:presLayoutVars>
          <dgm:bulletEnabled val="1"/>
        </dgm:presLayoutVars>
      </dgm:prSet>
      <dgm:spPr/>
    </dgm:pt>
    <dgm:pt modelId="{63230A86-EE04-473E-8BFC-E9827E71CB31}" type="pres">
      <dgm:prSet presAssocID="{0F3FD858-7162-4605-BCD5-5E0EB19F374E}" presName="sp" presStyleCnt="0"/>
      <dgm:spPr/>
    </dgm:pt>
    <dgm:pt modelId="{FD388E48-039F-4A0C-BDC9-BD31250CF9BA}" type="pres">
      <dgm:prSet presAssocID="{94851100-0218-4ED6-A29A-A35BB45BB678}" presName="linNode" presStyleCnt="0"/>
      <dgm:spPr/>
    </dgm:pt>
    <dgm:pt modelId="{2B5C4424-325D-483D-94B8-7DA552D557BC}" type="pres">
      <dgm:prSet presAssocID="{94851100-0218-4ED6-A29A-A35BB45BB678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85D1E318-B5A1-4E37-97BD-A61EDD94C178}" type="pres">
      <dgm:prSet presAssocID="{94851100-0218-4ED6-A29A-A35BB45BB678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25FFEA2D-8980-4B7C-9969-89020F4377CE}" type="presOf" srcId="{B28F03CD-454F-4B56-85C0-E1EEFC4440CE}" destId="{5A22A783-4956-4ACB-8F31-D4CB0FB2C80F}" srcOrd="0" destOrd="0" presId="urn:microsoft.com/office/officeart/2005/8/layout/vList5"/>
    <dgm:cxn modelId="{3F590936-B482-4087-A751-7E642A5BE895}" srcId="{B28F03CD-454F-4B56-85C0-E1EEFC4440CE}" destId="{FA9FE559-8693-480A-9015-6E109F38FE25}" srcOrd="0" destOrd="0" parTransId="{11853AE1-DC70-45B1-AD88-B5B40041A177}" sibTransId="{FE2D59A8-0A1D-4677-93CD-58CCCF25DEA8}"/>
    <dgm:cxn modelId="{B29E8776-1628-4E82-9889-0CDCA374917B}" type="presOf" srcId="{94851100-0218-4ED6-A29A-A35BB45BB678}" destId="{2B5C4424-325D-483D-94B8-7DA552D557BC}" srcOrd="0" destOrd="0" presId="urn:microsoft.com/office/officeart/2005/8/layout/vList5"/>
    <dgm:cxn modelId="{D7BE3F79-FAA7-4351-863E-512FD367C432}" type="presOf" srcId="{ECD219BD-6886-485F-953E-7A59325A2B52}" destId="{391F0373-173D-4084-83B2-359FF3641AC1}" srcOrd="0" destOrd="0" presId="urn:microsoft.com/office/officeart/2005/8/layout/vList5"/>
    <dgm:cxn modelId="{1B262A5A-8838-42F2-876B-C8B062E2D116}" type="presOf" srcId="{BC0CAE06-803B-417D-BA40-9FA802F6A680}" destId="{BF913711-AEC3-48A6-8B0E-9B9C158E29D1}" srcOrd="0" destOrd="0" presId="urn:microsoft.com/office/officeart/2005/8/layout/vList5"/>
    <dgm:cxn modelId="{1A24217B-02B6-4891-9527-2528DD1C5A5E}" srcId="{94851100-0218-4ED6-A29A-A35BB45BB678}" destId="{609CCAD6-8214-4295-8DD1-79E46077152F}" srcOrd="0" destOrd="0" parTransId="{C66C9820-656F-4912-9228-0660B11834F8}" sibTransId="{9139183A-6488-48E4-904B-CD282996A3AA}"/>
    <dgm:cxn modelId="{5987D7A9-E4B2-48F6-B786-37A25D387C1B}" type="presOf" srcId="{CBF0C19F-895C-47C1-8878-C60F4B8ACD59}" destId="{6FDDA409-975C-4920-9329-ED4330E63039}" srcOrd="0" destOrd="0" presId="urn:microsoft.com/office/officeart/2005/8/layout/vList5"/>
    <dgm:cxn modelId="{CA89A0AE-1EEC-405D-AFCF-7A4E7B5E5554}" type="presOf" srcId="{609CCAD6-8214-4295-8DD1-79E46077152F}" destId="{85D1E318-B5A1-4E37-97BD-A61EDD94C178}" srcOrd="0" destOrd="0" presId="urn:microsoft.com/office/officeart/2005/8/layout/vList5"/>
    <dgm:cxn modelId="{346258B4-17F5-41D9-B28B-D4A16D17668E}" srcId="{ECD219BD-6886-485F-953E-7A59325A2B52}" destId="{CBF0C19F-895C-47C1-8878-C60F4B8ACD59}" srcOrd="0" destOrd="0" parTransId="{8A54EA24-5E44-48A7-BC3D-7F190BB6D062}" sibTransId="{85955D68-8E03-498D-B5CF-B2EFCBFFDBF0}"/>
    <dgm:cxn modelId="{004971C4-2392-4E8D-B04C-7FBB6D4A31F4}" srcId="{BC0CAE06-803B-417D-BA40-9FA802F6A680}" destId="{B28F03CD-454F-4B56-85C0-E1EEFC4440CE}" srcOrd="1" destOrd="0" parTransId="{A15AB510-B381-41F4-9154-55550C91F10D}" sibTransId="{0F3FD858-7162-4605-BCD5-5E0EB19F374E}"/>
    <dgm:cxn modelId="{7BEEFACC-7C3A-4526-9441-AE0E28363DE0}" type="presOf" srcId="{FA9FE559-8693-480A-9015-6E109F38FE25}" destId="{15D63D4B-8EC0-40C6-A60F-C1CBD2312076}" srcOrd="0" destOrd="0" presId="urn:microsoft.com/office/officeart/2005/8/layout/vList5"/>
    <dgm:cxn modelId="{3B8FAFDB-36F3-403F-B875-2C48DAE129FF}" srcId="{BC0CAE06-803B-417D-BA40-9FA802F6A680}" destId="{94851100-0218-4ED6-A29A-A35BB45BB678}" srcOrd="2" destOrd="0" parTransId="{69C258D4-16E2-4035-BAA6-E1600BB4B9C5}" sibTransId="{E1136029-47D9-4D33-93CA-FFB0EC311E56}"/>
    <dgm:cxn modelId="{525F75F1-564F-4849-BA60-21F68D261EC7}" srcId="{BC0CAE06-803B-417D-BA40-9FA802F6A680}" destId="{ECD219BD-6886-485F-953E-7A59325A2B52}" srcOrd="0" destOrd="0" parTransId="{A9C4445B-470B-4F66-AA82-21EC403C0DBC}" sibTransId="{63D833BC-A84A-45D1-8062-5822ECE2469C}"/>
    <dgm:cxn modelId="{06FAC381-F1A3-4DC6-9501-FBDFB0FB6BA8}" type="presParOf" srcId="{BF913711-AEC3-48A6-8B0E-9B9C158E29D1}" destId="{759D9C72-851C-4144-9423-70A906C2EF0E}" srcOrd="0" destOrd="0" presId="urn:microsoft.com/office/officeart/2005/8/layout/vList5"/>
    <dgm:cxn modelId="{0A8D2474-F443-491F-80A5-BD180DADCE4D}" type="presParOf" srcId="{759D9C72-851C-4144-9423-70A906C2EF0E}" destId="{391F0373-173D-4084-83B2-359FF3641AC1}" srcOrd="0" destOrd="0" presId="urn:microsoft.com/office/officeart/2005/8/layout/vList5"/>
    <dgm:cxn modelId="{9540CFFA-F353-4DF3-9266-9469827A1591}" type="presParOf" srcId="{759D9C72-851C-4144-9423-70A906C2EF0E}" destId="{6FDDA409-975C-4920-9329-ED4330E63039}" srcOrd="1" destOrd="0" presId="urn:microsoft.com/office/officeart/2005/8/layout/vList5"/>
    <dgm:cxn modelId="{F2E360F3-5EC5-4FD0-9C66-A1DF5DBD7D8B}" type="presParOf" srcId="{BF913711-AEC3-48A6-8B0E-9B9C158E29D1}" destId="{BF649FD5-8CAF-40E2-AEA5-40636E9D9CB6}" srcOrd="1" destOrd="0" presId="urn:microsoft.com/office/officeart/2005/8/layout/vList5"/>
    <dgm:cxn modelId="{1F7628AB-423A-409A-8EF9-BF4BE8F5E204}" type="presParOf" srcId="{BF913711-AEC3-48A6-8B0E-9B9C158E29D1}" destId="{9D814A4F-DC2E-4350-84C2-A85B1B622096}" srcOrd="2" destOrd="0" presId="urn:microsoft.com/office/officeart/2005/8/layout/vList5"/>
    <dgm:cxn modelId="{E4EB7A90-47E4-44EE-954E-6F697AA4C0E3}" type="presParOf" srcId="{9D814A4F-DC2E-4350-84C2-A85B1B622096}" destId="{5A22A783-4956-4ACB-8F31-D4CB0FB2C80F}" srcOrd="0" destOrd="0" presId="urn:microsoft.com/office/officeart/2005/8/layout/vList5"/>
    <dgm:cxn modelId="{C76AAA63-9703-491B-B7F5-B93463DFEA8D}" type="presParOf" srcId="{9D814A4F-DC2E-4350-84C2-A85B1B622096}" destId="{15D63D4B-8EC0-40C6-A60F-C1CBD2312076}" srcOrd="1" destOrd="0" presId="urn:microsoft.com/office/officeart/2005/8/layout/vList5"/>
    <dgm:cxn modelId="{F7FFDBB7-A8C3-45A5-9110-20A5827AF819}" type="presParOf" srcId="{BF913711-AEC3-48A6-8B0E-9B9C158E29D1}" destId="{63230A86-EE04-473E-8BFC-E9827E71CB31}" srcOrd="3" destOrd="0" presId="urn:microsoft.com/office/officeart/2005/8/layout/vList5"/>
    <dgm:cxn modelId="{7C7580D1-2843-4B7A-8FAB-F37AA290B7FF}" type="presParOf" srcId="{BF913711-AEC3-48A6-8B0E-9B9C158E29D1}" destId="{FD388E48-039F-4A0C-BDC9-BD31250CF9BA}" srcOrd="4" destOrd="0" presId="urn:microsoft.com/office/officeart/2005/8/layout/vList5"/>
    <dgm:cxn modelId="{5C89D226-1ABD-4FB4-8F8F-71B7C40000DA}" type="presParOf" srcId="{FD388E48-039F-4A0C-BDC9-BD31250CF9BA}" destId="{2B5C4424-325D-483D-94B8-7DA552D557BC}" srcOrd="0" destOrd="0" presId="urn:microsoft.com/office/officeart/2005/8/layout/vList5"/>
    <dgm:cxn modelId="{F8FFE966-3161-4D07-8671-9AFFEA2ADF43}" type="presParOf" srcId="{FD388E48-039F-4A0C-BDC9-BD31250CF9BA}" destId="{85D1E318-B5A1-4E37-97BD-A61EDD94C17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659DF1-0FD6-4B51-9415-793AAFBBBB4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A8E8BFE-23C6-4E3A-AF0A-A3F7DEFAA1FE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dirty="0"/>
            <a:t>Increased caseworker ownership</a:t>
          </a:r>
        </a:p>
      </dgm:t>
    </dgm:pt>
    <dgm:pt modelId="{4326B26D-067E-49BA-9F6B-A0E37B1C593C}" type="parTrans" cxnId="{117F6948-2818-47C5-98DA-9BE9EA4F4F02}">
      <dgm:prSet/>
      <dgm:spPr/>
      <dgm:t>
        <a:bodyPr/>
        <a:lstStyle/>
        <a:p>
          <a:endParaRPr lang="en-GB"/>
        </a:p>
      </dgm:t>
    </dgm:pt>
    <dgm:pt modelId="{5DC859EA-7493-4F44-A3A2-FB4C16ECC8EF}" type="sibTrans" cxnId="{117F6948-2818-47C5-98DA-9BE9EA4F4F02}">
      <dgm:prSet/>
      <dgm:spPr/>
      <dgm:t>
        <a:bodyPr/>
        <a:lstStyle/>
        <a:p>
          <a:endParaRPr lang="en-GB"/>
        </a:p>
      </dgm:t>
    </dgm:pt>
    <dgm:pt modelId="{ACD7A11C-0287-4A3C-86FE-340302A8749F}">
      <dgm:prSet/>
      <dgm:spPr/>
      <dgm:t>
        <a:bodyPr/>
        <a:lstStyle/>
        <a:p>
          <a:r>
            <a:rPr lang="en-GB" dirty="0"/>
            <a:t>Created  caseworker ‘tips’ guidance</a:t>
          </a:r>
        </a:p>
      </dgm:t>
    </dgm:pt>
    <dgm:pt modelId="{D7704D22-244E-44BC-92E0-5515CB40C3CA}" type="parTrans" cxnId="{7587A36A-E6DD-4CEF-8E55-74B4B846AD27}">
      <dgm:prSet/>
      <dgm:spPr/>
      <dgm:t>
        <a:bodyPr/>
        <a:lstStyle/>
        <a:p>
          <a:endParaRPr lang="en-GB"/>
        </a:p>
      </dgm:t>
    </dgm:pt>
    <dgm:pt modelId="{2E0C811F-A3F2-44E0-A4EC-ACEA74AC79B8}" type="sibTrans" cxnId="{7587A36A-E6DD-4CEF-8E55-74B4B846AD27}">
      <dgm:prSet/>
      <dgm:spPr/>
      <dgm:t>
        <a:bodyPr/>
        <a:lstStyle/>
        <a:p>
          <a:endParaRPr lang="en-GB"/>
        </a:p>
      </dgm:t>
    </dgm:pt>
    <dgm:pt modelId="{7CB9F354-4ADA-4B31-BF9B-4C0884C154FF}">
      <dgm:prSet/>
      <dgm:spPr/>
      <dgm:t>
        <a:bodyPr/>
        <a:lstStyle/>
        <a:p>
          <a:r>
            <a:rPr lang="en-GB" dirty="0"/>
            <a:t>Streamlining processes &amp; reducing delays</a:t>
          </a:r>
        </a:p>
      </dgm:t>
    </dgm:pt>
    <dgm:pt modelId="{270712F4-CD2E-476F-996A-723B2940EF27}" type="parTrans" cxnId="{E93BB011-EBA3-40CA-B079-4D24E0144386}">
      <dgm:prSet/>
      <dgm:spPr/>
      <dgm:t>
        <a:bodyPr/>
        <a:lstStyle/>
        <a:p>
          <a:endParaRPr lang="en-GB"/>
        </a:p>
      </dgm:t>
    </dgm:pt>
    <dgm:pt modelId="{375A19C2-72EE-4D2E-ABEB-296F890C9167}" type="sibTrans" cxnId="{E93BB011-EBA3-40CA-B079-4D24E0144386}">
      <dgm:prSet/>
      <dgm:spPr/>
      <dgm:t>
        <a:bodyPr/>
        <a:lstStyle/>
        <a:p>
          <a:endParaRPr lang="en-GB"/>
        </a:p>
      </dgm:t>
    </dgm:pt>
    <dgm:pt modelId="{48AF35C7-CAE2-4547-AE1A-AE8A0CBAC2C8}">
      <dgm:prSet/>
      <dgm:spPr/>
      <dgm:t>
        <a:bodyPr/>
        <a:lstStyle/>
        <a:p>
          <a:r>
            <a:rPr lang="en-GB" dirty="0"/>
            <a:t>Learning lessons on Appeals</a:t>
          </a:r>
        </a:p>
      </dgm:t>
    </dgm:pt>
    <dgm:pt modelId="{E8AE3A42-BA34-48C0-8002-6C42C6E5DE5B}" type="parTrans" cxnId="{165FC30A-924C-4611-8939-A8CC97792E96}">
      <dgm:prSet/>
      <dgm:spPr/>
      <dgm:t>
        <a:bodyPr/>
        <a:lstStyle/>
        <a:p>
          <a:endParaRPr lang="en-GB"/>
        </a:p>
      </dgm:t>
    </dgm:pt>
    <dgm:pt modelId="{BB72CD3F-B873-4A8E-AAD5-65BCFD8F58A3}" type="sibTrans" cxnId="{165FC30A-924C-4611-8939-A8CC97792E96}">
      <dgm:prSet/>
      <dgm:spPr/>
      <dgm:t>
        <a:bodyPr/>
        <a:lstStyle/>
        <a:p>
          <a:endParaRPr lang="en-GB"/>
        </a:p>
      </dgm:t>
    </dgm:pt>
    <dgm:pt modelId="{48E8777C-834A-418A-A910-E258AD9D8115}">
      <dgm:prSet/>
      <dgm:spPr/>
      <dgm:t>
        <a:bodyPr/>
        <a:lstStyle/>
        <a:p>
          <a:r>
            <a:rPr lang="en-GB" dirty="0"/>
            <a:t>Launched customer Twitter account</a:t>
          </a:r>
        </a:p>
      </dgm:t>
    </dgm:pt>
    <dgm:pt modelId="{FA3702CF-573B-44FC-AA67-57585CBE641F}" type="parTrans" cxnId="{FEAA000C-EF98-473A-B311-F8CEDBC952E0}">
      <dgm:prSet/>
      <dgm:spPr/>
      <dgm:t>
        <a:bodyPr/>
        <a:lstStyle/>
        <a:p>
          <a:endParaRPr lang="en-GB"/>
        </a:p>
      </dgm:t>
    </dgm:pt>
    <dgm:pt modelId="{9FCB98A8-E06A-4948-9101-BA91F37F2052}" type="sibTrans" cxnId="{FEAA000C-EF98-473A-B311-F8CEDBC952E0}">
      <dgm:prSet/>
      <dgm:spPr/>
      <dgm:t>
        <a:bodyPr/>
        <a:lstStyle/>
        <a:p>
          <a:endParaRPr lang="en-GB"/>
        </a:p>
      </dgm:t>
    </dgm:pt>
    <dgm:pt modelId="{EFEB50A7-1F45-4048-8FFD-28895DC67122}">
      <dgm:prSet/>
      <dgm:spPr/>
      <dgm:t>
        <a:bodyPr/>
        <a:lstStyle/>
        <a:p>
          <a:r>
            <a:rPr lang="en-GB" dirty="0"/>
            <a:t>Created new training website</a:t>
          </a:r>
        </a:p>
      </dgm:t>
    </dgm:pt>
    <dgm:pt modelId="{A18BA397-D4FD-46FC-96AF-95AD2C4B82F9}" type="parTrans" cxnId="{319E899C-3D0B-4A55-8A32-1E4B2580C196}">
      <dgm:prSet/>
      <dgm:spPr/>
      <dgm:t>
        <a:bodyPr/>
        <a:lstStyle/>
        <a:p>
          <a:endParaRPr lang="en-GB"/>
        </a:p>
      </dgm:t>
    </dgm:pt>
    <dgm:pt modelId="{9E398AB3-46AA-4D38-A5D3-44A77EFF11D5}" type="sibTrans" cxnId="{319E899C-3D0B-4A55-8A32-1E4B2580C196}">
      <dgm:prSet/>
      <dgm:spPr/>
      <dgm:t>
        <a:bodyPr/>
        <a:lstStyle/>
        <a:p>
          <a:endParaRPr lang="en-GB"/>
        </a:p>
      </dgm:t>
    </dgm:pt>
    <dgm:pt modelId="{4EE318A3-C075-41CA-AF08-C4409AD83355}">
      <dgm:prSet/>
      <dgm:spPr/>
      <dgm:t>
        <a:bodyPr/>
        <a:lstStyle/>
        <a:p>
          <a:r>
            <a:rPr lang="en-GB" dirty="0"/>
            <a:t>Reviewing CCMS contingencies</a:t>
          </a:r>
        </a:p>
      </dgm:t>
    </dgm:pt>
    <dgm:pt modelId="{92505C19-0F72-4B87-9078-19742B9298BB}" type="parTrans" cxnId="{54BBCF1A-C9C5-494C-B919-A2543428F5AC}">
      <dgm:prSet/>
      <dgm:spPr/>
      <dgm:t>
        <a:bodyPr/>
        <a:lstStyle/>
        <a:p>
          <a:endParaRPr lang="en-GB"/>
        </a:p>
      </dgm:t>
    </dgm:pt>
    <dgm:pt modelId="{56170656-B797-4466-96B9-CF8C871371B6}" type="sibTrans" cxnId="{54BBCF1A-C9C5-494C-B919-A2543428F5AC}">
      <dgm:prSet/>
      <dgm:spPr/>
      <dgm:t>
        <a:bodyPr/>
        <a:lstStyle/>
        <a:p>
          <a:endParaRPr lang="en-GB"/>
        </a:p>
      </dgm:t>
    </dgm:pt>
    <dgm:pt modelId="{17FB27B2-BC0B-4C14-A371-324C058B2A95}">
      <dgm:prSet/>
      <dgm:spPr/>
      <dgm:t>
        <a:bodyPr/>
        <a:lstStyle/>
        <a:p>
          <a:r>
            <a:rPr lang="en-GB" dirty="0"/>
            <a:t>Piloted webinars</a:t>
          </a:r>
        </a:p>
      </dgm:t>
    </dgm:pt>
    <dgm:pt modelId="{525FB772-1140-4FDE-9F7E-700AFCA6D8D0}" type="parTrans" cxnId="{B1169B02-58B2-4105-8D14-115A06A6D6A7}">
      <dgm:prSet/>
      <dgm:spPr/>
      <dgm:t>
        <a:bodyPr/>
        <a:lstStyle/>
        <a:p>
          <a:endParaRPr lang="en-GB"/>
        </a:p>
      </dgm:t>
    </dgm:pt>
    <dgm:pt modelId="{A9A82F6E-4A33-49A6-BBDE-04766DE2B50A}" type="sibTrans" cxnId="{B1169B02-58B2-4105-8D14-115A06A6D6A7}">
      <dgm:prSet/>
      <dgm:spPr/>
      <dgm:t>
        <a:bodyPr/>
        <a:lstStyle/>
        <a:p>
          <a:endParaRPr lang="en-GB"/>
        </a:p>
      </dgm:t>
    </dgm:pt>
    <dgm:pt modelId="{EBAFA959-1AB6-4620-B728-AD1FAB7E2315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dirty="0"/>
            <a:t>Reducing correspondence &amp; info requests</a:t>
          </a:r>
        </a:p>
      </dgm:t>
    </dgm:pt>
    <dgm:pt modelId="{38DE9AED-5EAA-4C86-9B88-C1CAA204508B}" type="parTrans" cxnId="{072DCE56-3784-4F7F-8F28-EB81D4D1DB03}">
      <dgm:prSet/>
      <dgm:spPr/>
      <dgm:t>
        <a:bodyPr/>
        <a:lstStyle/>
        <a:p>
          <a:endParaRPr lang="en-GB"/>
        </a:p>
      </dgm:t>
    </dgm:pt>
    <dgm:pt modelId="{C032560B-078E-495A-97D1-DF7727FC8E79}" type="sibTrans" cxnId="{072DCE56-3784-4F7F-8F28-EB81D4D1DB03}">
      <dgm:prSet/>
      <dgm:spPr/>
      <dgm:t>
        <a:bodyPr/>
        <a:lstStyle/>
        <a:p>
          <a:endParaRPr lang="en-GB"/>
        </a:p>
      </dgm:t>
    </dgm:pt>
    <dgm:pt modelId="{4AC4B127-8657-41D8-819A-4A9A5609B6AF}">
      <dgm:prSet phldrT="[Text]"/>
      <dgm:spPr/>
      <dgm:t>
        <a:bodyPr/>
        <a:lstStyle/>
        <a:p>
          <a:r>
            <a:rPr lang="en-GB" dirty="0"/>
            <a:t>Introduced application fixer</a:t>
          </a:r>
        </a:p>
      </dgm:t>
    </dgm:pt>
    <dgm:pt modelId="{1A6E060B-10A4-48C7-8DBC-12ACF9A13C2D}" type="parTrans" cxnId="{DBB5283E-1B7E-4417-B09D-51DA52E9C65F}">
      <dgm:prSet/>
      <dgm:spPr/>
      <dgm:t>
        <a:bodyPr/>
        <a:lstStyle/>
        <a:p>
          <a:endParaRPr lang="en-GB"/>
        </a:p>
      </dgm:t>
    </dgm:pt>
    <dgm:pt modelId="{C7CA06BF-2F28-40DD-BA96-0E8CE2DA0A0F}" type="sibTrans" cxnId="{DBB5283E-1B7E-4417-B09D-51DA52E9C65F}">
      <dgm:prSet/>
      <dgm:spPr/>
      <dgm:t>
        <a:bodyPr/>
        <a:lstStyle/>
        <a:p>
          <a:endParaRPr lang="en-GB"/>
        </a:p>
      </dgm:t>
    </dgm:pt>
    <dgm:pt modelId="{82B9D240-780C-477D-81C0-5A8096638BC7}" type="pres">
      <dgm:prSet presAssocID="{06659DF1-0FD6-4B51-9415-793AAFBBBB40}" presName="diagram" presStyleCnt="0">
        <dgm:presLayoutVars>
          <dgm:dir/>
          <dgm:resizeHandles val="exact"/>
        </dgm:presLayoutVars>
      </dgm:prSet>
      <dgm:spPr/>
    </dgm:pt>
    <dgm:pt modelId="{5F1794C8-4807-426B-B9C9-8003EC9D4BDD}" type="pres">
      <dgm:prSet presAssocID="{9A8E8BFE-23C6-4E3A-AF0A-A3F7DEFAA1FE}" presName="node" presStyleLbl="node1" presStyleIdx="0" presStyleCnt="10">
        <dgm:presLayoutVars>
          <dgm:bulletEnabled val="1"/>
        </dgm:presLayoutVars>
      </dgm:prSet>
      <dgm:spPr/>
    </dgm:pt>
    <dgm:pt modelId="{5A9C9E01-33F5-483D-B192-D4EB4F839ACA}" type="pres">
      <dgm:prSet presAssocID="{5DC859EA-7493-4F44-A3A2-FB4C16ECC8EF}" presName="sibTrans" presStyleCnt="0"/>
      <dgm:spPr/>
    </dgm:pt>
    <dgm:pt modelId="{9A21BC8F-CD7C-48D1-A7F3-B331815681FB}" type="pres">
      <dgm:prSet presAssocID="{EBAFA959-1AB6-4620-B728-AD1FAB7E2315}" presName="node" presStyleLbl="node1" presStyleIdx="1" presStyleCnt="10">
        <dgm:presLayoutVars>
          <dgm:bulletEnabled val="1"/>
        </dgm:presLayoutVars>
      </dgm:prSet>
      <dgm:spPr/>
    </dgm:pt>
    <dgm:pt modelId="{1AB80441-3D73-43DE-9170-9D267C048FB7}" type="pres">
      <dgm:prSet presAssocID="{C032560B-078E-495A-97D1-DF7727FC8E79}" presName="sibTrans" presStyleCnt="0"/>
      <dgm:spPr/>
    </dgm:pt>
    <dgm:pt modelId="{D1FC59C6-6353-4690-8137-733E1C624884}" type="pres">
      <dgm:prSet presAssocID="{ACD7A11C-0287-4A3C-86FE-340302A8749F}" presName="node" presStyleLbl="node1" presStyleIdx="2" presStyleCnt="10">
        <dgm:presLayoutVars>
          <dgm:bulletEnabled val="1"/>
        </dgm:presLayoutVars>
      </dgm:prSet>
      <dgm:spPr/>
    </dgm:pt>
    <dgm:pt modelId="{52BBF586-32B8-4944-9EC8-7C0B453C0BA8}" type="pres">
      <dgm:prSet presAssocID="{2E0C811F-A3F2-44E0-A4EC-ACEA74AC79B8}" presName="sibTrans" presStyleCnt="0"/>
      <dgm:spPr/>
    </dgm:pt>
    <dgm:pt modelId="{8EA3E684-55E1-4409-B9D2-A9068204BC41}" type="pres">
      <dgm:prSet presAssocID="{7CB9F354-4ADA-4B31-BF9B-4C0884C154FF}" presName="node" presStyleLbl="node1" presStyleIdx="3" presStyleCnt="10">
        <dgm:presLayoutVars>
          <dgm:bulletEnabled val="1"/>
        </dgm:presLayoutVars>
      </dgm:prSet>
      <dgm:spPr/>
    </dgm:pt>
    <dgm:pt modelId="{8084C103-1678-4649-B2AC-AD7052342543}" type="pres">
      <dgm:prSet presAssocID="{375A19C2-72EE-4D2E-ABEB-296F890C9167}" presName="sibTrans" presStyleCnt="0"/>
      <dgm:spPr/>
    </dgm:pt>
    <dgm:pt modelId="{E89CE0DF-2E71-490C-84AF-39652B9EDD42}" type="pres">
      <dgm:prSet presAssocID="{48AF35C7-CAE2-4547-AE1A-AE8A0CBAC2C8}" presName="node" presStyleLbl="node1" presStyleIdx="4" presStyleCnt="10">
        <dgm:presLayoutVars>
          <dgm:bulletEnabled val="1"/>
        </dgm:presLayoutVars>
      </dgm:prSet>
      <dgm:spPr/>
    </dgm:pt>
    <dgm:pt modelId="{DA20193B-C1C0-4F78-89F0-E9311D6EF685}" type="pres">
      <dgm:prSet presAssocID="{BB72CD3F-B873-4A8E-AAD5-65BCFD8F58A3}" presName="sibTrans" presStyleCnt="0"/>
      <dgm:spPr/>
    </dgm:pt>
    <dgm:pt modelId="{20B6392E-11A1-45F1-A049-055DF4042283}" type="pres">
      <dgm:prSet presAssocID="{48E8777C-834A-418A-A910-E258AD9D8115}" presName="node" presStyleLbl="node1" presStyleIdx="5" presStyleCnt="10">
        <dgm:presLayoutVars>
          <dgm:bulletEnabled val="1"/>
        </dgm:presLayoutVars>
      </dgm:prSet>
      <dgm:spPr/>
    </dgm:pt>
    <dgm:pt modelId="{5B9D2C34-18AD-445C-A7A5-E18AC5BE2BE7}" type="pres">
      <dgm:prSet presAssocID="{9FCB98A8-E06A-4948-9101-BA91F37F2052}" presName="sibTrans" presStyleCnt="0"/>
      <dgm:spPr/>
    </dgm:pt>
    <dgm:pt modelId="{C484A347-0F58-42C0-B5B9-E9522BE2909A}" type="pres">
      <dgm:prSet presAssocID="{EFEB50A7-1F45-4048-8FFD-28895DC67122}" presName="node" presStyleLbl="node1" presStyleIdx="6" presStyleCnt="10">
        <dgm:presLayoutVars>
          <dgm:bulletEnabled val="1"/>
        </dgm:presLayoutVars>
      </dgm:prSet>
      <dgm:spPr/>
    </dgm:pt>
    <dgm:pt modelId="{4122AA31-4273-4F9C-ADC5-3F23620183D7}" type="pres">
      <dgm:prSet presAssocID="{9E398AB3-46AA-4D38-A5D3-44A77EFF11D5}" presName="sibTrans" presStyleCnt="0"/>
      <dgm:spPr/>
    </dgm:pt>
    <dgm:pt modelId="{143FBD67-3011-4C43-A760-9121668C33E2}" type="pres">
      <dgm:prSet presAssocID="{4EE318A3-C075-41CA-AF08-C4409AD83355}" presName="node" presStyleLbl="node1" presStyleIdx="7" presStyleCnt="10">
        <dgm:presLayoutVars>
          <dgm:bulletEnabled val="1"/>
        </dgm:presLayoutVars>
      </dgm:prSet>
      <dgm:spPr/>
    </dgm:pt>
    <dgm:pt modelId="{B33BFD0B-1886-40BD-8FA2-1BEF3174C08C}" type="pres">
      <dgm:prSet presAssocID="{56170656-B797-4466-96B9-CF8C871371B6}" presName="sibTrans" presStyleCnt="0"/>
      <dgm:spPr/>
    </dgm:pt>
    <dgm:pt modelId="{1D0B9482-CDFD-427C-9FE1-F823B5FABE4A}" type="pres">
      <dgm:prSet presAssocID="{17FB27B2-BC0B-4C14-A371-324C058B2A95}" presName="node" presStyleLbl="node1" presStyleIdx="8" presStyleCnt="10">
        <dgm:presLayoutVars>
          <dgm:bulletEnabled val="1"/>
        </dgm:presLayoutVars>
      </dgm:prSet>
      <dgm:spPr/>
    </dgm:pt>
    <dgm:pt modelId="{B95AE76C-0868-44C7-BA07-482F55381C2F}" type="pres">
      <dgm:prSet presAssocID="{A9A82F6E-4A33-49A6-BBDE-04766DE2B50A}" presName="sibTrans" presStyleCnt="0"/>
      <dgm:spPr/>
    </dgm:pt>
    <dgm:pt modelId="{79D17F17-EE56-4CCC-B795-A61AE9310A40}" type="pres">
      <dgm:prSet presAssocID="{4AC4B127-8657-41D8-819A-4A9A5609B6AF}" presName="node" presStyleLbl="node1" presStyleIdx="9" presStyleCnt="10">
        <dgm:presLayoutVars>
          <dgm:bulletEnabled val="1"/>
        </dgm:presLayoutVars>
      </dgm:prSet>
      <dgm:spPr/>
    </dgm:pt>
  </dgm:ptLst>
  <dgm:cxnLst>
    <dgm:cxn modelId="{B1169B02-58B2-4105-8D14-115A06A6D6A7}" srcId="{06659DF1-0FD6-4B51-9415-793AAFBBBB40}" destId="{17FB27B2-BC0B-4C14-A371-324C058B2A95}" srcOrd="8" destOrd="0" parTransId="{525FB772-1140-4FDE-9F7E-700AFCA6D8D0}" sibTransId="{A9A82F6E-4A33-49A6-BBDE-04766DE2B50A}"/>
    <dgm:cxn modelId="{128A4506-166A-4FD6-8F0C-02AA5CC37C6C}" type="presOf" srcId="{17FB27B2-BC0B-4C14-A371-324C058B2A95}" destId="{1D0B9482-CDFD-427C-9FE1-F823B5FABE4A}" srcOrd="0" destOrd="0" presId="urn:microsoft.com/office/officeart/2005/8/layout/default"/>
    <dgm:cxn modelId="{165FC30A-924C-4611-8939-A8CC97792E96}" srcId="{06659DF1-0FD6-4B51-9415-793AAFBBBB40}" destId="{48AF35C7-CAE2-4547-AE1A-AE8A0CBAC2C8}" srcOrd="4" destOrd="0" parTransId="{E8AE3A42-BA34-48C0-8002-6C42C6E5DE5B}" sibTransId="{BB72CD3F-B873-4A8E-AAD5-65BCFD8F58A3}"/>
    <dgm:cxn modelId="{FEAA000C-EF98-473A-B311-F8CEDBC952E0}" srcId="{06659DF1-0FD6-4B51-9415-793AAFBBBB40}" destId="{48E8777C-834A-418A-A910-E258AD9D8115}" srcOrd="5" destOrd="0" parTransId="{FA3702CF-573B-44FC-AA67-57585CBE641F}" sibTransId="{9FCB98A8-E06A-4948-9101-BA91F37F2052}"/>
    <dgm:cxn modelId="{E93BB011-EBA3-40CA-B079-4D24E0144386}" srcId="{06659DF1-0FD6-4B51-9415-793AAFBBBB40}" destId="{7CB9F354-4ADA-4B31-BF9B-4C0884C154FF}" srcOrd="3" destOrd="0" parTransId="{270712F4-CD2E-476F-996A-723B2940EF27}" sibTransId="{375A19C2-72EE-4D2E-ABEB-296F890C9167}"/>
    <dgm:cxn modelId="{DE86801A-B794-49B1-9A6D-D8B7C22128B8}" type="presOf" srcId="{48AF35C7-CAE2-4547-AE1A-AE8A0CBAC2C8}" destId="{E89CE0DF-2E71-490C-84AF-39652B9EDD42}" srcOrd="0" destOrd="0" presId="urn:microsoft.com/office/officeart/2005/8/layout/default"/>
    <dgm:cxn modelId="{54BBCF1A-C9C5-494C-B919-A2543428F5AC}" srcId="{06659DF1-0FD6-4B51-9415-793AAFBBBB40}" destId="{4EE318A3-C075-41CA-AF08-C4409AD83355}" srcOrd="7" destOrd="0" parTransId="{92505C19-0F72-4B87-9078-19742B9298BB}" sibTransId="{56170656-B797-4466-96B9-CF8C871371B6}"/>
    <dgm:cxn modelId="{8C61BE30-C9AC-47B9-854B-E127550B92B5}" type="presOf" srcId="{4AC4B127-8657-41D8-819A-4A9A5609B6AF}" destId="{79D17F17-EE56-4CCC-B795-A61AE9310A40}" srcOrd="0" destOrd="0" presId="urn:microsoft.com/office/officeart/2005/8/layout/default"/>
    <dgm:cxn modelId="{DBB5283E-1B7E-4417-B09D-51DA52E9C65F}" srcId="{06659DF1-0FD6-4B51-9415-793AAFBBBB40}" destId="{4AC4B127-8657-41D8-819A-4A9A5609B6AF}" srcOrd="9" destOrd="0" parTransId="{1A6E060B-10A4-48C7-8DBC-12ACF9A13C2D}" sibTransId="{C7CA06BF-2F28-40DD-BA96-0E8CE2DA0A0F}"/>
    <dgm:cxn modelId="{117F6948-2818-47C5-98DA-9BE9EA4F4F02}" srcId="{06659DF1-0FD6-4B51-9415-793AAFBBBB40}" destId="{9A8E8BFE-23C6-4E3A-AF0A-A3F7DEFAA1FE}" srcOrd="0" destOrd="0" parTransId="{4326B26D-067E-49BA-9F6B-A0E37B1C593C}" sibTransId="{5DC859EA-7493-4F44-A3A2-FB4C16ECC8EF}"/>
    <dgm:cxn modelId="{7587A36A-E6DD-4CEF-8E55-74B4B846AD27}" srcId="{06659DF1-0FD6-4B51-9415-793AAFBBBB40}" destId="{ACD7A11C-0287-4A3C-86FE-340302A8749F}" srcOrd="2" destOrd="0" parTransId="{D7704D22-244E-44BC-92E0-5515CB40C3CA}" sibTransId="{2E0C811F-A3F2-44E0-A4EC-ACEA74AC79B8}"/>
    <dgm:cxn modelId="{41439770-C9B0-4E36-BF5E-C075EA84FE8D}" type="presOf" srcId="{48E8777C-834A-418A-A910-E258AD9D8115}" destId="{20B6392E-11A1-45F1-A049-055DF4042283}" srcOrd="0" destOrd="0" presId="urn:microsoft.com/office/officeart/2005/8/layout/default"/>
    <dgm:cxn modelId="{F2FDAA52-FF1C-4C91-8E76-F0C60EBD25D2}" type="presOf" srcId="{06659DF1-0FD6-4B51-9415-793AAFBBBB40}" destId="{82B9D240-780C-477D-81C0-5A8096638BC7}" srcOrd="0" destOrd="0" presId="urn:microsoft.com/office/officeart/2005/8/layout/default"/>
    <dgm:cxn modelId="{41412473-0EAA-4B40-BD9A-08028602055E}" type="presOf" srcId="{9A8E8BFE-23C6-4E3A-AF0A-A3F7DEFAA1FE}" destId="{5F1794C8-4807-426B-B9C9-8003EC9D4BDD}" srcOrd="0" destOrd="0" presId="urn:microsoft.com/office/officeart/2005/8/layout/default"/>
    <dgm:cxn modelId="{072DCE56-3784-4F7F-8F28-EB81D4D1DB03}" srcId="{06659DF1-0FD6-4B51-9415-793AAFBBBB40}" destId="{EBAFA959-1AB6-4620-B728-AD1FAB7E2315}" srcOrd="1" destOrd="0" parTransId="{38DE9AED-5EAA-4C86-9B88-C1CAA204508B}" sibTransId="{C032560B-078E-495A-97D1-DF7727FC8E79}"/>
    <dgm:cxn modelId="{9FB8F093-12A9-4A61-A467-89B3821E662E}" type="presOf" srcId="{ACD7A11C-0287-4A3C-86FE-340302A8749F}" destId="{D1FC59C6-6353-4690-8137-733E1C624884}" srcOrd="0" destOrd="0" presId="urn:microsoft.com/office/officeart/2005/8/layout/default"/>
    <dgm:cxn modelId="{319E899C-3D0B-4A55-8A32-1E4B2580C196}" srcId="{06659DF1-0FD6-4B51-9415-793AAFBBBB40}" destId="{EFEB50A7-1F45-4048-8FFD-28895DC67122}" srcOrd="6" destOrd="0" parTransId="{A18BA397-D4FD-46FC-96AF-95AD2C4B82F9}" sibTransId="{9E398AB3-46AA-4D38-A5D3-44A77EFF11D5}"/>
    <dgm:cxn modelId="{414EECC6-6ED4-4F4C-B465-19178F674829}" type="presOf" srcId="{EFEB50A7-1F45-4048-8FFD-28895DC67122}" destId="{C484A347-0F58-42C0-B5B9-E9522BE2909A}" srcOrd="0" destOrd="0" presId="urn:microsoft.com/office/officeart/2005/8/layout/default"/>
    <dgm:cxn modelId="{73E292C7-2321-499B-B0F1-3755CA4060B2}" type="presOf" srcId="{EBAFA959-1AB6-4620-B728-AD1FAB7E2315}" destId="{9A21BC8F-CD7C-48D1-A7F3-B331815681FB}" srcOrd="0" destOrd="0" presId="urn:microsoft.com/office/officeart/2005/8/layout/default"/>
    <dgm:cxn modelId="{F0BD51E0-4AEC-486F-B70F-8C61544B8594}" type="presOf" srcId="{7CB9F354-4ADA-4B31-BF9B-4C0884C154FF}" destId="{8EA3E684-55E1-4409-B9D2-A9068204BC41}" srcOrd="0" destOrd="0" presId="urn:microsoft.com/office/officeart/2005/8/layout/default"/>
    <dgm:cxn modelId="{BC5CC6F4-644A-44E2-B792-586A46FC5642}" type="presOf" srcId="{4EE318A3-C075-41CA-AF08-C4409AD83355}" destId="{143FBD67-3011-4C43-A760-9121668C33E2}" srcOrd="0" destOrd="0" presId="urn:microsoft.com/office/officeart/2005/8/layout/default"/>
    <dgm:cxn modelId="{F4F13099-16E6-47C5-A1C1-EAC561E8B474}" type="presParOf" srcId="{82B9D240-780C-477D-81C0-5A8096638BC7}" destId="{5F1794C8-4807-426B-B9C9-8003EC9D4BDD}" srcOrd="0" destOrd="0" presId="urn:microsoft.com/office/officeart/2005/8/layout/default"/>
    <dgm:cxn modelId="{9C80529D-749C-4764-B7A6-8A990D532341}" type="presParOf" srcId="{82B9D240-780C-477D-81C0-5A8096638BC7}" destId="{5A9C9E01-33F5-483D-B192-D4EB4F839ACA}" srcOrd="1" destOrd="0" presId="urn:microsoft.com/office/officeart/2005/8/layout/default"/>
    <dgm:cxn modelId="{4106B41F-5165-4FE4-9BA9-146FEC16BD59}" type="presParOf" srcId="{82B9D240-780C-477D-81C0-5A8096638BC7}" destId="{9A21BC8F-CD7C-48D1-A7F3-B331815681FB}" srcOrd="2" destOrd="0" presId="urn:microsoft.com/office/officeart/2005/8/layout/default"/>
    <dgm:cxn modelId="{6883C9FD-7A1D-47F8-8C45-CD822F178365}" type="presParOf" srcId="{82B9D240-780C-477D-81C0-5A8096638BC7}" destId="{1AB80441-3D73-43DE-9170-9D267C048FB7}" srcOrd="3" destOrd="0" presId="urn:microsoft.com/office/officeart/2005/8/layout/default"/>
    <dgm:cxn modelId="{F13201C7-CAF4-4C4E-9408-2D4BBD180114}" type="presParOf" srcId="{82B9D240-780C-477D-81C0-5A8096638BC7}" destId="{D1FC59C6-6353-4690-8137-733E1C624884}" srcOrd="4" destOrd="0" presId="urn:microsoft.com/office/officeart/2005/8/layout/default"/>
    <dgm:cxn modelId="{D795BBEC-C2D2-46D0-8984-5C64AB2FB482}" type="presParOf" srcId="{82B9D240-780C-477D-81C0-5A8096638BC7}" destId="{52BBF586-32B8-4944-9EC8-7C0B453C0BA8}" srcOrd="5" destOrd="0" presId="urn:microsoft.com/office/officeart/2005/8/layout/default"/>
    <dgm:cxn modelId="{04F859E0-AB4A-4350-9C28-7C832BE065EC}" type="presParOf" srcId="{82B9D240-780C-477D-81C0-5A8096638BC7}" destId="{8EA3E684-55E1-4409-B9D2-A9068204BC41}" srcOrd="6" destOrd="0" presId="urn:microsoft.com/office/officeart/2005/8/layout/default"/>
    <dgm:cxn modelId="{EC135256-CFBC-4123-83A2-317040F42EEC}" type="presParOf" srcId="{82B9D240-780C-477D-81C0-5A8096638BC7}" destId="{8084C103-1678-4649-B2AC-AD7052342543}" srcOrd="7" destOrd="0" presId="urn:microsoft.com/office/officeart/2005/8/layout/default"/>
    <dgm:cxn modelId="{368FAF7C-8FDB-495E-BFAB-E20858FA9B17}" type="presParOf" srcId="{82B9D240-780C-477D-81C0-5A8096638BC7}" destId="{E89CE0DF-2E71-490C-84AF-39652B9EDD42}" srcOrd="8" destOrd="0" presId="urn:microsoft.com/office/officeart/2005/8/layout/default"/>
    <dgm:cxn modelId="{FEC73B8A-AE2A-44B1-823A-B43AE21A357B}" type="presParOf" srcId="{82B9D240-780C-477D-81C0-5A8096638BC7}" destId="{DA20193B-C1C0-4F78-89F0-E9311D6EF685}" srcOrd="9" destOrd="0" presId="urn:microsoft.com/office/officeart/2005/8/layout/default"/>
    <dgm:cxn modelId="{43C54340-2540-4C5C-8D48-2A816875BF83}" type="presParOf" srcId="{82B9D240-780C-477D-81C0-5A8096638BC7}" destId="{20B6392E-11A1-45F1-A049-055DF4042283}" srcOrd="10" destOrd="0" presId="urn:microsoft.com/office/officeart/2005/8/layout/default"/>
    <dgm:cxn modelId="{DA540E74-DE1A-4F80-94AF-C7BCEABDD8B5}" type="presParOf" srcId="{82B9D240-780C-477D-81C0-5A8096638BC7}" destId="{5B9D2C34-18AD-445C-A7A5-E18AC5BE2BE7}" srcOrd="11" destOrd="0" presId="urn:microsoft.com/office/officeart/2005/8/layout/default"/>
    <dgm:cxn modelId="{D19E905D-7EE5-43BB-ADED-938739D1DE8D}" type="presParOf" srcId="{82B9D240-780C-477D-81C0-5A8096638BC7}" destId="{C484A347-0F58-42C0-B5B9-E9522BE2909A}" srcOrd="12" destOrd="0" presId="urn:microsoft.com/office/officeart/2005/8/layout/default"/>
    <dgm:cxn modelId="{372E7D1C-C49E-4BE2-B5A4-53D1BFE20C63}" type="presParOf" srcId="{82B9D240-780C-477D-81C0-5A8096638BC7}" destId="{4122AA31-4273-4F9C-ADC5-3F23620183D7}" srcOrd="13" destOrd="0" presId="urn:microsoft.com/office/officeart/2005/8/layout/default"/>
    <dgm:cxn modelId="{FC61D2A4-9A56-4407-964A-39CD8A52B798}" type="presParOf" srcId="{82B9D240-780C-477D-81C0-5A8096638BC7}" destId="{143FBD67-3011-4C43-A760-9121668C33E2}" srcOrd="14" destOrd="0" presId="urn:microsoft.com/office/officeart/2005/8/layout/default"/>
    <dgm:cxn modelId="{DB098343-E933-4CF1-A039-BE2D850878C8}" type="presParOf" srcId="{82B9D240-780C-477D-81C0-5A8096638BC7}" destId="{B33BFD0B-1886-40BD-8FA2-1BEF3174C08C}" srcOrd="15" destOrd="0" presId="urn:microsoft.com/office/officeart/2005/8/layout/default"/>
    <dgm:cxn modelId="{4B5B183D-3DFA-410B-8443-43FD914574DB}" type="presParOf" srcId="{82B9D240-780C-477D-81C0-5A8096638BC7}" destId="{1D0B9482-CDFD-427C-9FE1-F823B5FABE4A}" srcOrd="16" destOrd="0" presId="urn:microsoft.com/office/officeart/2005/8/layout/default"/>
    <dgm:cxn modelId="{F7094015-E6D0-49AD-971D-A8F3F7DC2372}" type="presParOf" srcId="{82B9D240-780C-477D-81C0-5A8096638BC7}" destId="{B95AE76C-0868-44C7-BA07-482F55381C2F}" srcOrd="17" destOrd="0" presId="urn:microsoft.com/office/officeart/2005/8/layout/default"/>
    <dgm:cxn modelId="{4D27FCFC-B8E3-4735-BB57-86216D0CE2F3}" type="presParOf" srcId="{82B9D240-780C-477D-81C0-5A8096638BC7}" destId="{79D17F17-EE56-4CCC-B795-A61AE9310A40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9B119A-D85D-4569-A845-CC8FB7667EC0}" type="doc">
      <dgm:prSet loTypeId="urn:microsoft.com/office/officeart/2005/8/layout/arrow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21A2E17-C5B6-4A11-86BB-7776CF48A914}">
      <dgm:prSet/>
      <dgm:spPr/>
      <dgm:t>
        <a:bodyPr/>
        <a:lstStyle/>
        <a:p>
          <a:r>
            <a:rPr lang="en-GB" sz="2200" b="1" dirty="0"/>
            <a:t>Reject</a:t>
          </a:r>
          <a:endParaRPr lang="en-GB" sz="2200" dirty="0"/>
        </a:p>
      </dgm:t>
    </dgm:pt>
    <dgm:pt modelId="{00BAE10D-2A7F-4FA9-AF54-6F6EFB178546}" type="parTrans" cxnId="{017C4F4E-B7A2-4F80-BD92-66C74C331E03}">
      <dgm:prSet/>
      <dgm:spPr/>
      <dgm:t>
        <a:bodyPr/>
        <a:lstStyle/>
        <a:p>
          <a:endParaRPr lang="en-GB"/>
        </a:p>
      </dgm:t>
    </dgm:pt>
    <dgm:pt modelId="{CDB52CBC-F295-46D1-92A5-55A6146F8E20}" type="sibTrans" cxnId="{017C4F4E-B7A2-4F80-BD92-66C74C331E03}">
      <dgm:prSet/>
      <dgm:spPr/>
      <dgm:t>
        <a:bodyPr/>
        <a:lstStyle/>
        <a:p>
          <a:endParaRPr lang="en-GB"/>
        </a:p>
      </dgm:t>
    </dgm:pt>
    <dgm:pt modelId="{E2741EAC-E2C6-4785-9525-AD165E3A6502}">
      <dgm:prSet/>
      <dgm:spPr/>
      <dgm:t>
        <a:bodyPr/>
        <a:lstStyle/>
        <a:p>
          <a:r>
            <a:rPr lang="en-GB" sz="2200" b="1" dirty="0"/>
            <a:t>Refuse</a:t>
          </a:r>
          <a:endParaRPr lang="en-GB" sz="2200" dirty="0"/>
        </a:p>
      </dgm:t>
    </dgm:pt>
    <dgm:pt modelId="{1CE6BB62-D47B-4E6C-BDF5-2C06E3A92207}" type="parTrans" cxnId="{30C626B8-A9FB-4197-97D4-5A3C5BA00109}">
      <dgm:prSet/>
      <dgm:spPr/>
      <dgm:t>
        <a:bodyPr/>
        <a:lstStyle/>
        <a:p>
          <a:endParaRPr lang="en-GB"/>
        </a:p>
      </dgm:t>
    </dgm:pt>
    <dgm:pt modelId="{2D6158B7-C664-4D1A-BE8E-614472715731}" type="sibTrans" cxnId="{30C626B8-A9FB-4197-97D4-5A3C5BA00109}">
      <dgm:prSet/>
      <dgm:spPr/>
      <dgm:t>
        <a:bodyPr/>
        <a:lstStyle/>
        <a:p>
          <a:endParaRPr lang="en-GB"/>
        </a:p>
      </dgm:t>
    </dgm:pt>
    <dgm:pt modelId="{FCAEDA11-BE98-483F-BB96-2DE0C0292536}">
      <dgm:prSet custT="1"/>
      <dgm:spPr/>
      <dgm:t>
        <a:bodyPr/>
        <a:lstStyle/>
        <a:p>
          <a:r>
            <a:rPr lang="en-GB" sz="1500" b="0" dirty="0"/>
            <a:t>We return the application for amendment or resubmission with additional information</a:t>
          </a:r>
        </a:p>
      </dgm:t>
    </dgm:pt>
    <dgm:pt modelId="{2CD3A5A8-0CE2-47B5-AFBE-7392D6EAC093}" type="parTrans" cxnId="{B4C4860E-D2E5-4059-90F2-598D468F7E9E}">
      <dgm:prSet/>
      <dgm:spPr/>
      <dgm:t>
        <a:bodyPr/>
        <a:lstStyle/>
        <a:p>
          <a:endParaRPr lang="en-GB"/>
        </a:p>
      </dgm:t>
    </dgm:pt>
    <dgm:pt modelId="{00E62349-E7EC-4B96-8A2A-A273864986F1}" type="sibTrans" cxnId="{B4C4860E-D2E5-4059-90F2-598D468F7E9E}">
      <dgm:prSet/>
      <dgm:spPr/>
      <dgm:t>
        <a:bodyPr/>
        <a:lstStyle/>
        <a:p>
          <a:endParaRPr lang="en-GB"/>
        </a:p>
      </dgm:t>
    </dgm:pt>
    <dgm:pt modelId="{01D072B9-B334-4D84-A6AB-28FFD5F99BFF}">
      <dgm:prSet custT="1"/>
      <dgm:spPr/>
      <dgm:t>
        <a:bodyPr/>
        <a:lstStyle/>
        <a:p>
          <a:r>
            <a:rPr lang="en-GB" sz="1500" b="0" dirty="0"/>
            <a:t>We can’t grant because we don’t believe the funding tests have been satisfied</a:t>
          </a:r>
        </a:p>
      </dgm:t>
    </dgm:pt>
    <dgm:pt modelId="{DF15813A-AA34-4C06-ADB9-411F3A630B70}" type="parTrans" cxnId="{ED9A9821-B82A-41CF-AD2B-C40FE8AFD429}">
      <dgm:prSet/>
      <dgm:spPr/>
      <dgm:t>
        <a:bodyPr/>
        <a:lstStyle/>
        <a:p>
          <a:endParaRPr lang="en-GB"/>
        </a:p>
      </dgm:t>
    </dgm:pt>
    <dgm:pt modelId="{A6C12C5A-8BAE-4282-8EC5-13F064C3E978}" type="sibTrans" cxnId="{ED9A9821-B82A-41CF-AD2B-C40FE8AFD429}">
      <dgm:prSet/>
      <dgm:spPr/>
      <dgm:t>
        <a:bodyPr/>
        <a:lstStyle/>
        <a:p>
          <a:endParaRPr lang="en-GB"/>
        </a:p>
      </dgm:t>
    </dgm:pt>
    <dgm:pt modelId="{F485900B-F625-4BF2-B9A6-4F07375D92ED}" type="pres">
      <dgm:prSet presAssocID="{909B119A-D85D-4569-A845-CC8FB7667EC0}" presName="compositeShape" presStyleCnt="0">
        <dgm:presLayoutVars>
          <dgm:chMax val="2"/>
          <dgm:dir/>
          <dgm:resizeHandles val="exact"/>
        </dgm:presLayoutVars>
      </dgm:prSet>
      <dgm:spPr/>
    </dgm:pt>
    <dgm:pt modelId="{53530114-481C-4789-9A6F-B2B2ED75D9DD}" type="pres">
      <dgm:prSet presAssocID="{821A2E17-C5B6-4A11-86BB-7776CF48A914}" presName="upArrow" presStyleLbl="node1" presStyleIdx="0" presStyleCnt="2"/>
      <dgm:spPr/>
    </dgm:pt>
    <dgm:pt modelId="{6717CEE7-A60F-4998-8319-BAAC0AE5BB51}" type="pres">
      <dgm:prSet presAssocID="{821A2E17-C5B6-4A11-86BB-7776CF48A914}" presName="upArrowText" presStyleLbl="revTx" presStyleIdx="0" presStyleCnt="2">
        <dgm:presLayoutVars>
          <dgm:chMax val="0"/>
          <dgm:bulletEnabled val="1"/>
        </dgm:presLayoutVars>
      </dgm:prSet>
      <dgm:spPr/>
    </dgm:pt>
    <dgm:pt modelId="{52BD6E62-7ABA-4264-964F-718B500E5C8C}" type="pres">
      <dgm:prSet presAssocID="{E2741EAC-E2C6-4785-9525-AD165E3A6502}" presName="downArrow" presStyleLbl="node1" presStyleIdx="1" presStyleCnt="2"/>
      <dgm:spPr/>
    </dgm:pt>
    <dgm:pt modelId="{B8D80381-B96F-4B33-A7DB-345E657C9BF2}" type="pres">
      <dgm:prSet presAssocID="{E2741EAC-E2C6-4785-9525-AD165E3A6502}" presName="downArrowText" presStyleLbl="revTx" presStyleIdx="1" presStyleCnt="2">
        <dgm:presLayoutVars>
          <dgm:chMax val="0"/>
          <dgm:bulletEnabled val="1"/>
        </dgm:presLayoutVars>
      </dgm:prSet>
      <dgm:spPr/>
    </dgm:pt>
  </dgm:ptLst>
  <dgm:cxnLst>
    <dgm:cxn modelId="{B4C4860E-D2E5-4059-90F2-598D468F7E9E}" srcId="{821A2E17-C5B6-4A11-86BB-7776CF48A914}" destId="{FCAEDA11-BE98-483F-BB96-2DE0C0292536}" srcOrd="0" destOrd="0" parTransId="{2CD3A5A8-0CE2-47B5-AFBE-7392D6EAC093}" sibTransId="{00E62349-E7EC-4B96-8A2A-A273864986F1}"/>
    <dgm:cxn modelId="{ED9A9821-B82A-41CF-AD2B-C40FE8AFD429}" srcId="{E2741EAC-E2C6-4785-9525-AD165E3A6502}" destId="{01D072B9-B334-4D84-A6AB-28FFD5F99BFF}" srcOrd="0" destOrd="0" parTransId="{DF15813A-AA34-4C06-ADB9-411F3A630B70}" sibTransId="{A6C12C5A-8BAE-4282-8EC5-13F064C3E978}"/>
    <dgm:cxn modelId="{017C4F4E-B7A2-4F80-BD92-66C74C331E03}" srcId="{909B119A-D85D-4569-A845-CC8FB7667EC0}" destId="{821A2E17-C5B6-4A11-86BB-7776CF48A914}" srcOrd="0" destOrd="0" parTransId="{00BAE10D-2A7F-4FA9-AF54-6F6EFB178546}" sibTransId="{CDB52CBC-F295-46D1-92A5-55A6146F8E20}"/>
    <dgm:cxn modelId="{3B12BA51-C407-4395-88E7-754D0373AEFB}" type="presOf" srcId="{FCAEDA11-BE98-483F-BB96-2DE0C0292536}" destId="{6717CEE7-A60F-4998-8319-BAAC0AE5BB51}" srcOrd="0" destOrd="1" presId="urn:microsoft.com/office/officeart/2005/8/layout/arrow4"/>
    <dgm:cxn modelId="{F9E9C65A-1013-4D5E-8538-E491D5D0F6DB}" type="presOf" srcId="{01D072B9-B334-4D84-A6AB-28FFD5F99BFF}" destId="{B8D80381-B96F-4B33-A7DB-345E657C9BF2}" srcOrd="0" destOrd="1" presId="urn:microsoft.com/office/officeart/2005/8/layout/arrow4"/>
    <dgm:cxn modelId="{7C8771AF-7F2D-47E2-91F8-1A475F03121F}" type="presOf" srcId="{821A2E17-C5B6-4A11-86BB-7776CF48A914}" destId="{6717CEE7-A60F-4998-8319-BAAC0AE5BB51}" srcOrd="0" destOrd="0" presId="urn:microsoft.com/office/officeart/2005/8/layout/arrow4"/>
    <dgm:cxn modelId="{30C626B8-A9FB-4197-97D4-5A3C5BA00109}" srcId="{909B119A-D85D-4569-A845-CC8FB7667EC0}" destId="{E2741EAC-E2C6-4785-9525-AD165E3A6502}" srcOrd="1" destOrd="0" parTransId="{1CE6BB62-D47B-4E6C-BDF5-2C06E3A92207}" sibTransId="{2D6158B7-C664-4D1A-BE8E-614472715731}"/>
    <dgm:cxn modelId="{9AA5F2CA-E88C-47B7-BB83-C8819030B000}" type="presOf" srcId="{E2741EAC-E2C6-4785-9525-AD165E3A6502}" destId="{B8D80381-B96F-4B33-A7DB-345E657C9BF2}" srcOrd="0" destOrd="0" presId="urn:microsoft.com/office/officeart/2005/8/layout/arrow4"/>
    <dgm:cxn modelId="{583F04F9-20C8-4796-AF7F-C70DCF298B24}" type="presOf" srcId="{909B119A-D85D-4569-A845-CC8FB7667EC0}" destId="{F485900B-F625-4BF2-B9A6-4F07375D92ED}" srcOrd="0" destOrd="0" presId="urn:microsoft.com/office/officeart/2005/8/layout/arrow4"/>
    <dgm:cxn modelId="{FC42AA73-6ACF-43A5-8F38-8BCD19ABB18C}" type="presParOf" srcId="{F485900B-F625-4BF2-B9A6-4F07375D92ED}" destId="{53530114-481C-4789-9A6F-B2B2ED75D9DD}" srcOrd="0" destOrd="0" presId="urn:microsoft.com/office/officeart/2005/8/layout/arrow4"/>
    <dgm:cxn modelId="{0F8B7F65-32F7-4530-BB4D-F8FDABE0A6A9}" type="presParOf" srcId="{F485900B-F625-4BF2-B9A6-4F07375D92ED}" destId="{6717CEE7-A60F-4998-8319-BAAC0AE5BB51}" srcOrd="1" destOrd="0" presId="urn:microsoft.com/office/officeart/2005/8/layout/arrow4"/>
    <dgm:cxn modelId="{ACC70DF4-35D6-448D-97D4-FBA0ABFE12DB}" type="presParOf" srcId="{F485900B-F625-4BF2-B9A6-4F07375D92ED}" destId="{52BD6E62-7ABA-4264-964F-718B500E5C8C}" srcOrd="2" destOrd="0" presId="urn:microsoft.com/office/officeart/2005/8/layout/arrow4"/>
    <dgm:cxn modelId="{2ABB0C77-49AE-409C-B1BF-426032EB8191}" type="presParOf" srcId="{F485900B-F625-4BF2-B9A6-4F07375D92ED}" destId="{B8D80381-B96F-4B33-A7DB-345E657C9BF2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72417AF-C2B5-4B02-A164-39FD955BD962}" type="doc">
      <dgm:prSet loTypeId="urn:microsoft.com/office/officeart/2005/8/layout/process4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GB"/>
        </a:p>
      </dgm:t>
    </dgm:pt>
    <dgm:pt modelId="{E352FBE7-0618-4871-BC6B-84ADDF5EE693}">
      <dgm:prSet/>
      <dgm:spPr/>
      <dgm:t>
        <a:bodyPr/>
        <a:lstStyle/>
        <a:p>
          <a:r>
            <a:rPr lang="en-GB" b="0" dirty="0"/>
            <a:t>Change language and tone</a:t>
          </a:r>
        </a:p>
      </dgm:t>
    </dgm:pt>
    <dgm:pt modelId="{9A7799F4-9077-401A-8CD2-319558DAFAEB}" type="parTrans" cxnId="{C23433CC-8311-4E6D-A236-A69BCFFF6A90}">
      <dgm:prSet/>
      <dgm:spPr/>
      <dgm:t>
        <a:bodyPr/>
        <a:lstStyle/>
        <a:p>
          <a:endParaRPr lang="en-GB"/>
        </a:p>
      </dgm:t>
    </dgm:pt>
    <dgm:pt modelId="{0DC02040-2F55-423B-ADC4-B5D5B79A68C2}" type="sibTrans" cxnId="{C23433CC-8311-4E6D-A236-A69BCFFF6A90}">
      <dgm:prSet/>
      <dgm:spPr/>
      <dgm:t>
        <a:bodyPr/>
        <a:lstStyle/>
        <a:p>
          <a:endParaRPr lang="en-GB"/>
        </a:p>
      </dgm:t>
    </dgm:pt>
    <dgm:pt modelId="{F465AC93-B85A-456C-BB82-6986C187583A}">
      <dgm:prSet/>
      <dgm:spPr/>
      <dgm:t>
        <a:bodyPr/>
        <a:lstStyle/>
        <a:p>
          <a:r>
            <a:rPr lang="en-GB" b="0" dirty="0"/>
            <a:t>Fuller explanations</a:t>
          </a:r>
        </a:p>
      </dgm:t>
    </dgm:pt>
    <dgm:pt modelId="{24B612BC-47CF-4C9D-B923-A768F8BD5372}" type="parTrans" cxnId="{ED60CC3C-CCC5-482D-B171-59A8131C6C08}">
      <dgm:prSet/>
      <dgm:spPr/>
      <dgm:t>
        <a:bodyPr/>
        <a:lstStyle/>
        <a:p>
          <a:endParaRPr lang="en-GB"/>
        </a:p>
      </dgm:t>
    </dgm:pt>
    <dgm:pt modelId="{3D528F23-98AE-418D-84AC-FB5DE7ADA007}" type="sibTrans" cxnId="{ED60CC3C-CCC5-482D-B171-59A8131C6C08}">
      <dgm:prSet/>
      <dgm:spPr/>
      <dgm:t>
        <a:bodyPr/>
        <a:lstStyle/>
        <a:p>
          <a:endParaRPr lang="en-GB"/>
        </a:p>
      </dgm:t>
    </dgm:pt>
    <dgm:pt modelId="{7DCCBC1E-0029-4EA5-9A91-7420191A80A7}">
      <dgm:prSet/>
      <dgm:spPr/>
      <dgm:t>
        <a:bodyPr/>
        <a:lstStyle/>
        <a:p>
          <a:r>
            <a:rPr lang="en-GB" b="0" dirty="0"/>
            <a:t>Appeals</a:t>
          </a:r>
        </a:p>
      </dgm:t>
    </dgm:pt>
    <dgm:pt modelId="{DAB10958-DFD1-4CA7-9638-6895AAB01993}" type="parTrans" cxnId="{1B09BF09-7691-4BC8-BC3F-B99E55083531}">
      <dgm:prSet/>
      <dgm:spPr/>
      <dgm:t>
        <a:bodyPr/>
        <a:lstStyle/>
        <a:p>
          <a:endParaRPr lang="en-GB"/>
        </a:p>
      </dgm:t>
    </dgm:pt>
    <dgm:pt modelId="{ADF103B7-AAEC-440D-8C06-81EBCCE91E5C}" type="sibTrans" cxnId="{1B09BF09-7691-4BC8-BC3F-B99E55083531}">
      <dgm:prSet/>
      <dgm:spPr/>
      <dgm:t>
        <a:bodyPr/>
        <a:lstStyle/>
        <a:p>
          <a:endParaRPr lang="en-GB"/>
        </a:p>
      </dgm:t>
    </dgm:pt>
    <dgm:pt modelId="{2E62F1A0-D75C-4876-89CE-F9A90A394BE4}">
      <dgm:prSet/>
      <dgm:spPr/>
      <dgm:t>
        <a:bodyPr/>
        <a:lstStyle/>
        <a:p>
          <a:r>
            <a:rPr lang="en-GB" b="0" dirty="0"/>
            <a:t>Lessons learnt</a:t>
          </a:r>
        </a:p>
      </dgm:t>
    </dgm:pt>
    <dgm:pt modelId="{F76EB54F-A066-4025-A9CC-9F3B3E97F913}" type="parTrans" cxnId="{1F47F064-5637-4572-8010-80FF96C4E115}">
      <dgm:prSet/>
      <dgm:spPr/>
      <dgm:t>
        <a:bodyPr/>
        <a:lstStyle/>
        <a:p>
          <a:endParaRPr lang="en-GB"/>
        </a:p>
      </dgm:t>
    </dgm:pt>
    <dgm:pt modelId="{1A103732-94FC-4F8B-A110-3FFE83D5108A}" type="sibTrans" cxnId="{1F47F064-5637-4572-8010-80FF96C4E115}">
      <dgm:prSet/>
      <dgm:spPr/>
      <dgm:t>
        <a:bodyPr/>
        <a:lstStyle/>
        <a:p>
          <a:endParaRPr lang="en-GB"/>
        </a:p>
      </dgm:t>
    </dgm:pt>
    <dgm:pt modelId="{7820569D-6395-4BB2-9B58-4675317C5FD1}">
      <dgm:prSet/>
      <dgm:spPr/>
      <dgm:t>
        <a:bodyPr/>
        <a:lstStyle/>
        <a:p>
          <a:r>
            <a:rPr lang="en-GB" b="0" dirty="0"/>
            <a:t>‘Total Quality’</a:t>
          </a:r>
        </a:p>
      </dgm:t>
    </dgm:pt>
    <dgm:pt modelId="{A7015C46-C747-4740-A058-B519AF808067}" type="parTrans" cxnId="{161E2302-BCC7-4D6B-B076-42E8D919FC62}">
      <dgm:prSet/>
      <dgm:spPr/>
      <dgm:t>
        <a:bodyPr/>
        <a:lstStyle/>
        <a:p>
          <a:endParaRPr lang="en-GB"/>
        </a:p>
      </dgm:t>
    </dgm:pt>
    <dgm:pt modelId="{135120C5-5A87-475B-8971-2056EBDEDA3C}" type="sibTrans" cxnId="{161E2302-BCC7-4D6B-B076-42E8D919FC62}">
      <dgm:prSet/>
      <dgm:spPr/>
      <dgm:t>
        <a:bodyPr/>
        <a:lstStyle/>
        <a:p>
          <a:endParaRPr lang="en-GB"/>
        </a:p>
      </dgm:t>
    </dgm:pt>
    <dgm:pt modelId="{098BECC7-553D-45B1-8BE8-72328526D9AD}">
      <dgm:prSet/>
      <dgm:spPr/>
      <dgm:t>
        <a:bodyPr/>
        <a:lstStyle/>
        <a:p>
          <a:r>
            <a:rPr lang="en-GB" b="0" dirty="0"/>
            <a:t>Internal continuous improvement events</a:t>
          </a:r>
        </a:p>
      </dgm:t>
    </dgm:pt>
    <dgm:pt modelId="{E517B2A5-AD09-4737-8B19-62B31A7F36EC}" type="sibTrans" cxnId="{7DB469DD-16EE-44E7-AC56-4E8D14146D39}">
      <dgm:prSet/>
      <dgm:spPr/>
      <dgm:t>
        <a:bodyPr/>
        <a:lstStyle/>
        <a:p>
          <a:endParaRPr lang="en-GB"/>
        </a:p>
      </dgm:t>
    </dgm:pt>
    <dgm:pt modelId="{84462761-694A-4C3A-8460-31F66205A2DB}" type="parTrans" cxnId="{7DB469DD-16EE-44E7-AC56-4E8D14146D39}">
      <dgm:prSet/>
      <dgm:spPr/>
      <dgm:t>
        <a:bodyPr/>
        <a:lstStyle/>
        <a:p>
          <a:endParaRPr lang="en-GB"/>
        </a:p>
      </dgm:t>
    </dgm:pt>
    <dgm:pt modelId="{F830D629-F587-4745-A376-2D9775774357}" type="pres">
      <dgm:prSet presAssocID="{372417AF-C2B5-4B02-A164-39FD955BD962}" presName="Name0" presStyleCnt="0">
        <dgm:presLayoutVars>
          <dgm:dir/>
          <dgm:animLvl val="lvl"/>
          <dgm:resizeHandles val="exact"/>
        </dgm:presLayoutVars>
      </dgm:prSet>
      <dgm:spPr/>
    </dgm:pt>
    <dgm:pt modelId="{39D5A6FD-85C0-4AE6-8DBA-0F172E295B52}" type="pres">
      <dgm:prSet presAssocID="{7820569D-6395-4BB2-9B58-4675317C5FD1}" presName="boxAndChildren" presStyleCnt="0"/>
      <dgm:spPr/>
    </dgm:pt>
    <dgm:pt modelId="{C51904FB-2BF0-4A18-B3C4-0ED0D5158B0A}" type="pres">
      <dgm:prSet presAssocID="{7820569D-6395-4BB2-9B58-4675317C5FD1}" presName="parentTextBox" presStyleLbl="node1" presStyleIdx="0" presStyleCnt="6"/>
      <dgm:spPr/>
    </dgm:pt>
    <dgm:pt modelId="{5F35FCAA-AB35-4955-BB88-3C24ED03B0C4}" type="pres">
      <dgm:prSet presAssocID="{E517B2A5-AD09-4737-8B19-62B31A7F36EC}" presName="sp" presStyleCnt="0"/>
      <dgm:spPr/>
    </dgm:pt>
    <dgm:pt modelId="{A040C3A9-A179-4737-8894-33C6843A4D66}" type="pres">
      <dgm:prSet presAssocID="{098BECC7-553D-45B1-8BE8-72328526D9AD}" presName="arrowAndChildren" presStyleCnt="0"/>
      <dgm:spPr/>
    </dgm:pt>
    <dgm:pt modelId="{92DF2056-958F-4574-96C9-E69B873C63AD}" type="pres">
      <dgm:prSet presAssocID="{098BECC7-553D-45B1-8BE8-72328526D9AD}" presName="parentTextArrow" presStyleLbl="node1" presStyleIdx="1" presStyleCnt="6"/>
      <dgm:spPr/>
    </dgm:pt>
    <dgm:pt modelId="{1E21CD46-7CC1-4C6D-BCB3-4820F1D90B8A}" type="pres">
      <dgm:prSet presAssocID="{1A103732-94FC-4F8B-A110-3FFE83D5108A}" presName="sp" presStyleCnt="0"/>
      <dgm:spPr/>
    </dgm:pt>
    <dgm:pt modelId="{BD034C6E-2B75-4511-A296-406021F8F10C}" type="pres">
      <dgm:prSet presAssocID="{2E62F1A0-D75C-4876-89CE-F9A90A394BE4}" presName="arrowAndChildren" presStyleCnt="0"/>
      <dgm:spPr/>
    </dgm:pt>
    <dgm:pt modelId="{383745F9-5902-4DB5-89BE-0C1F4A98E07A}" type="pres">
      <dgm:prSet presAssocID="{2E62F1A0-D75C-4876-89CE-F9A90A394BE4}" presName="parentTextArrow" presStyleLbl="node1" presStyleIdx="2" presStyleCnt="6"/>
      <dgm:spPr/>
    </dgm:pt>
    <dgm:pt modelId="{1191B403-24CD-4640-A22B-08D08A403514}" type="pres">
      <dgm:prSet presAssocID="{ADF103B7-AAEC-440D-8C06-81EBCCE91E5C}" presName="sp" presStyleCnt="0"/>
      <dgm:spPr/>
    </dgm:pt>
    <dgm:pt modelId="{FC6A96BA-D05D-4DB0-8AEF-88C1C56AFB74}" type="pres">
      <dgm:prSet presAssocID="{7DCCBC1E-0029-4EA5-9A91-7420191A80A7}" presName="arrowAndChildren" presStyleCnt="0"/>
      <dgm:spPr/>
    </dgm:pt>
    <dgm:pt modelId="{CE121B77-68ED-488A-BBC8-3FED4CE26609}" type="pres">
      <dgm:prSet presAssocID="{7DCCBC1E-0029-4EA5-9A91-7420191A80A7}" presName="parentTextArrow" presStyleLbl="node1" presStyleIdx="3" presStyleCnt="6"/>
      <dgm:spPr/>
    </dgm:pt>
    <dgm:pt modelId="{9FF006FA-F6DD-4111-A7BA-54A48418ED74}" type="pres">
      <dgm:prSet presAssocID="{3D528F23-98AE-418D-84AC-FB5DE7ADA007}" presName="sp" presStyleCnt="0"/>
      <dgm:spPr/>
    </dgm:pt>
    <dgm:pt modelId="{2F8B9AF5-96E8-445A-A090-E990C0EEF1C3}" type="pres">
      <dgm:prSet presAssocID="{F465AC93-B85A-456C-BB82-6986C187583A}" presName="arrowAndChildren" presStyleCnt="0"/>
      <dgm:spPr/>
    </dgm:pt>
    <dgm:pt modelId="{60A81597-0E5C-4377-A8A4-FAB0A1BEEC8B}" type="pres">
      <dgm:prSet presAssocID="{F465AC93-B85A-456C-BB82-6986C187583A}" presName="parentTextArrow" presStyleLbl="node1" presStyleIdx="4" presStyleCnt="6"/>
      <dgm:spPr/>
    </dgm:pt>
    <dgm:pt modelId="{71F388CB-A6BF-4D03-9413-4CDAE6FA1883}" type="pres">
      <dgm:prSet presAssocID="{0DC02040-2F55-423B-ADC4-B5D5B79A68C2}" presName="sp" presStyleCnt="0"/>
      <dgm:spPr/>
    </dgm:pt>
    <dgm:pt modelId="{1188A8DD-E171-4331-9BFB-849BD2889C9E}" type="pres">
      <dgm:prSet presAssocID="{E352FBE7-0618-4871-BC6B-84ADDF5EE693}" presName="arrowAndChildren" presStyleCnt="0"/>
      <dgm:spPr/>
    </dgm:pt>
    <dgm:pt modelId="{913A428A-B184-4FED-A7EA-F675279DDC4C}" type="pres">
      <dgm:prSet presAssocID="{E352FBE7-0618-4871-BC6B-84ADDF5EE693}" presName="parentTextArrow" presStyleLbl="node1" presStyleIdx="5" presStyleCnt="6"/>
      <dgm:spPr/>
    </dgm:pt>
  </dgm:ptLst>
  <dgm:cxnLst>
    <dgm:cxn modelId="{161E2302-BCC7-4D6B-B076-42E8D919FC62}" srcId="{372417AF-C2B5-4B02-A164-39FD955BD962}" destId="{7820569D-6395-4BB2-9B58-4675317C5FD1}" srcOrd="5" destOrd="0" parTransId="{A7015C46-C747-4740-A058-B519AF808067}" sibTransId="{135120C5-5A87-475B-8971-2056EBDEDA3C}"/>
    <dgm:cxn modelId="{AC30C608-67A8-4199-A33E-139C1025B58E}" type="presOf" srcId="{7820569D-6395-4BB2-9B58-4675317C5FD1}" destId="{C51904FB-2BF0-4A18-B3C4-0ED0D5158B0A}" srcOrd="0" destOrd="0" presId="urn:microsoft.com/office/officeart/2005/8/layout/process4"/>
    <dgm:cxn modelId="{1B09BF09-7691-4BC8-BC3F-B99E55083531}" srcId="{372417AF-C2B5-4B02-A164-39FD955BD962}" destId="{7DCCBC1E-0029-4EA5-9A91-7420191A80A7}" srcOrd="2" destOrd="0" parTransId="{DAB10958-DFD1-4CA7-9638-6895AAB01993}" sibTransId="{ADF103B7-AAEC-440D-8C06-81EBCCE91E5C}"/>
    <dgm:cxn modelId="{4A89DD26-3EED-4303-8975-FF32FEEF5C19}" type="presOf" srcId="{2E62F1A0-D75C-4876-89CE-F9A90A394BE4}" destId="{383745F9-5902-4DB5-89BE-0C1F4A98E07A}" srcOrd="0" destOrd="0" presId="urn:microsoft.com/office/officeart/2005/8/layout/process4"/>
    <dgm:cxn modelId="{3B85102D-1D5A-493C-9681-01D9715C9D19}" type="presOf" srcId="{E352FBE7-0618-4871-BC6B-84ADDF5EE693}" destId="{913A428A-B184-4FED-A7EA-F675279DDC4C}" srcOrd="0" destOrd="0" presId="urn:microsoft.com/office/officeart/2005/8/layout/process4"/>
    <dgm:cxn modelId="{ED60CC3C-CCC5-482D-B171-59A8131C6C08}" srcId="{372417AF-C2B5-4B02-A164-39FD955BD962}" destId="{F465AC93-B85A-456C-BB82-6986C187583A}" srcOrd="1" destOrd="0" parTransId="{24B612BC-47CF-4C9D-B923-A768F8BD5372}" sibTransId="{3D528F23-98AE-418D-84AC-FB5DE7ADA007}"/>
    <dgm:cxn modelId="{9FF4BD5E-6AAD-434D-BD07-922174658D8F}" type="presOf" srcId="{F465AC93-B85A-456C-BB82-6986C187583A}" destId="{60A81597-0E5C-4377-A8A4-FAB0A1BEEC8B}" srcOrd="0" destOrd="0" presId="urn:microsoft.com/office/officeart/2005/8/layout/process4"/>
    <dgm:cxn modelId="{1F47F064-5637-4572-8010-80FF96C4E115}" srcId="{372417AF-C2B5-4B02-A164-39FD955BD962}" destId="{2E62F1A0-D75C-4876-89CE-F9A90A394BE4}" srcOrd="3" destOrd="0" parTransId="{F76EB54F-A066-4025-A9CC-9F3B3E97F913}" sibTransId="{1A103732-94FC-4F8B-A110-3FFE83D5108A}"/>
    <dgm:cxn modelId="{4977A670-89E9-4EC1-99AF-A725418B4DD7}" type="presOf" srcId="{7DCCBC1E-0029-4EA5-9A91-7420191A80A7}" destId="{CE121B77-68ED-488A-BBC8-3FED4CE26609}" srcOrd="0" destOrd="0" presId="urn:microsoft.com/office/officeart/2005/8/layout/process4"/>
    <dgm:cxn modelId="{7D628C58-1E4A-470B-B879-5A2C95DF6E08}" type="presOf" srcId="{098BECC7-553D-45B1-8BE8-72328526D9AD}" destId="{92DF2056-958F-4574-96C9-E69B873C63AD}" srcOrd="0" destOrd="0" presId="urn:microsoft.com/office/officeart/2005/8/layout/process4"/>
    <dgm:cxn modelId="{C23433CC-8311-4E6D-A236-A69BCFFF6A90}" srcId="{372417AF-C2B5-4B02-A164-39FD955BD962}" destId="{E352FBE7-0618-4871-BC6B-84ADDF5EE693}" srcOrd="0" destOrd="0" parTransId="{9A7799F4-9077-401A-8CD2-319558DAFAEB}" sibTransId="{0DC02040-2F55-423B-ADC4-B5D5B79A68C2}"/>
    <dgm:cxn modelId="{7DB469DD-16EE-44E7-AC56-4E8D14146D39}" srcId="{372417AF-C2B5-4B02-A164-39FD955BD962}" destId="{098BECC7-553D-45B1-8BE8-72328526D9AD}" srcOrd="4" destOrd="0" parTransId="{84462761-694A-4C3A-8460-31F66205A2DB}" sibTransId="{E517B2A5-AD09-4737-8B19-62B31A7F36EC}"/>
    <dgm:cxn modelId="{FDAC58FA-1C50-430F-97CA-980D937B1F1A}" type="presOf" srcId="{372417AF-C2B5-4B02-A164-39FD955BD962}" destId="{F830D629-F587-4745-A376-2D9775774357}" srcOrd="0" destOrd="0" presId="urn:microsoft.com/office/officeart/2005/8/layout/process4"/>
    <dgm:cxn modelId="{10FF75DD-8D3B-4F2F-9157-06E0788600DE}" type="presParOf" srcId="{F830D629-F587-4745-A376-2D9775774357}" destId="{39D5A6FD-85C0-4AE6-8DBA-0F172E295B52}" srcOrd="0" destOrd="0" presId="urn:microsoft.com/office/officeart/2005/8/layout/process4"/>
    <dgm:cxn modelId="{3795F107-B1C8-46D3-953F-21B1057202AF}" type="presParOf" srcId="{39D5A6FD-85C0-4AE6-8DBA-0F172E295B52}" destId="{C51904FB-2BF0-4A18-B3C4-0ED0D5158B0A}" srcOrd="0" destOrd="0" presId="urn:microsoft.com/office/officeart/2005/8/layout/process4"/>
    <dgm:cxn modelId="{651D1D16-C78C-4994-8EC2-0F548C02C03C}" type="presParOf" srcId="{F830D629-F587-4745-A376-2D9775774357}" destId="{5F35FCAA-AB35-4955-BB88-3C24ED03B0C4}" srcOrd="1" destOrd="0" presId="urn:microsoft.com/office/officeart/2005/8/layout/process4"/>
    <dgm:cxn modelId="{4D1E9198-D80D-4444-AF31-7F3ABA89443C}" type="presParOf" srcId="{F830D629-F587-4745-A376-2D9775774357}" destId="{A040C3A9-A179-4737-8894-33C6843A4D66}" srcOrd="2" destOrd="0" presId="urn:microsoft.com/office/officeart/2005/8/layout/process4"/>
    <dgm:cxn modelId="{E6318374-7E74-4B16-83D3-90E55E46BF47}" type="presParOf" srcId="{A040C3A9-A179-4737-8894-33C6843A4D66}" destId="{92DF2056-958F-4574-96C9-E69B873C63AD}" srcOrd="0" destOrd="0" presId="urn:microsoft.com/office/officeart/2005/8/layout/process4"/>
    <dgm:cxn modelId="{1A96F73E-12DB-4F8B-8425-A4F9265B1CC2}" type="presParOf" srcId="{F830D629-F587-4745-A376-2D9775774357}" destId="{1E21CD46-7CC1-4C6D-BCB3-4820F1D90B8A}" srcOrd="3" destOrd="0" presId="urn:microsoft.com/office/officeart/2005/8/layout/process4"/>
    <dgm:cxn modelId="{73417894-2A41-4FAE-B7BD-743CFEDB31B8}" type="presParOf" srcId="{F830D629-F587-4745-A376-2D9775774357}" destId="{BD034C6E-2B75-4511-A296-406021F8F10C}" srcOrd="4" destOrd="0" presId="urn:microsoft.com/office/officeart/2005/8/layout/process4"/>
    <dgm:cxn modelId="{0957DA9D-2E30-489C-804C-DFF5CD5AC835}" type="presParOf" srcId="{BD034C6E-2B75-4511-A296-406021F8F10C}" destId="{383745F9-5902-4DB5-89BE-0C1F4A98E07A}" srcOrd="0" destOrd="0" presId="urn:microsoft.com/office/officeart/2005/8/layout/process4"/>
    <dgm:cxn modelId="{65BC6A56-945A-4E82-B9D2-BC48911DBCC8}" type="presParOf" srcId="{F830D629-F587-4745-A376-2D9775774357}" destId="{1191B403-24CD-4640-A22B-08D08A403514}" srcOrd="5" destOrd="0" presId="urn:microsoft.com/office/officeart/2005/8/layout/process4"/>
    <dgm:cxn modelId="{3980743F-A04B-434E-B681-C08E6EE863B0}" type="presParOf" srcId="{F830D629-F587-4745-A376-2D9775774357}" destId="{FC6A96BA-D05D-4DB0-8AEF-88C1C56AFB74}" srcOrd="6" destOrd="0" presId="urn:microsoft.com/office/officeart/2005/8/layout/process4"/>
    <dgm:cxn modelId="{06182A8C-834D-4B78-A66B-8E5F24FBD6CB}" type="presParOf" srcId="{FC6A96BA-D05D-4DB0-8AEF-88C1C56AFB74}" destId="{CE121B77-68ED-488A-BBC8-3FED4CE26609}" srcOrd="0" destOrd="0" presId="urn:microsoft.com/office/officeart/2005/8/layout/process4"/>
    <dgm:cxn modelId="{3EB5DE13-EA7B-4FC5-961F-F2C8EF718384}" type="presParOf" srcId="{F830D629-F587-4745-A376-2D9775774357}" destId="{9FF006FA-F6DD-4111-A7BA-54A48418ED74}" srcOrd="7" destOrd="0" presId="urn:microsoft.com/office/officeart/2005/8/layout/process4"/>
    <dgm:cxn modelId="{EC383547-4485-43EE-93A4-C81C0A43A3B1}" type="presParOf" srcId="{F830D629-F587-4745-A376-2D9775774357}" destId="{2F8B9AF5-96E8-445A-A090-E990C0EEF1C3}" srcOrd="8" destOrd="0" presId="urn:microsoft.com/office/officeart/2005/8/layout/process4"/>
    <dgm:cxn modelId="{60B3D18C-CD82-415B-A363-8DD824F2BB45}" type="presParOf" srcId="{2F8B9AF5-96E8-445A-A090-E990C0EEF1C3}" destId="{60A81597-0E5C-4377-A8A4-FAB0A1BEEC8B}" srcOrd="0" destOrd="0" presId="urn:microsoft.com/office/officeart/2005/8/layout/process4"/>
    <dgm:cxn modelId="{F8334559-0241-4EDF-A4AF-38483BACAD7E}" type="presParOf" srcId="{F830D629-F587-4745-A376-2D9775774357}" destId="{71F388CB-A6BF-4D03-9413-4CDAE6FA1883}" srcOrd="9" destOrd="0" presId="urn:microsoft.com/office/officeart/2005/8/layout/process4"/>
    <dgm:cxn modelId="{5481E093-6EF7-4280-978C-AA3EB7C68451}" type="presParOf" srcId="{F830D629-F587-4745-A376-2D9775774357}" destId="{1188A8DD-E171-4331-9BFB-849BD2889C9E}" srcOrd="10" destOrd="0" presId="urn:microsoft.com/office/officeart/2005/8/layout/process4"/>
    <dgm:cxn modelId="{01CB9C06-308E-494E-9CBB-6D493F359BF4}" type="presParOf" srcId="{1188A8DD-E171-4331-9BFB-849BD2889C9E}" destId="{913A428A-B184-4FED-A7EA-F675279DDC4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B0F61AB-9F88-431C-BDB1-92415F3D0AAE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GB"/>
        </a:p>
      </dgm:t>
    </dgm:pt>
    <dgm:pt modelId="{54F01C85-C8BF-4F44-89A0-A2F1FBCE3908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dirty="0"/>
            <a:t>Crime Process Efficiency Team</a:t>
          </a:r>
        </a:p>
      </dgm:t>
    </dgm:pt>
    <dgm:pt modelId="{4B795751-0E85-4D0D-BE85-7B7978B2A08C}" type="parTrans" cxnId="{BEDEB17C-A5B7-4ACC-A08C-E4B788C2ECF1}">
      <dgm:prSet/>
      <dgm:spPr/>
      <dgm:t>
        <a:bodyPr/>
        <a:lstStyle/>
        <a:p>
          <a:endParaRPr lang="en-GB"/>
        </a:p>
      </dgm:t>
    </dgm:pt>
    <dgm:pt modelId="{E26F8201-2AC9-4C18-A0A0-ACDC5CD25FC2}" type="sibTrans" cxnId="{BEDEB17C-A5B7-4ACC-A08C-E4B788C2ECF1}">
      <dgm:prSet/>
      <dgm:spPr/>
      <dgm:t>
        <a:bodyPr/>
        <a:lstStyle/>
        <a:p>
          <a:endParaRPr lang="en-GB"/>
        </a:p>
      </dgm:t>
    </dgm:pt>
    <dgm:pt modelId="{8688684B-2884-400B-99B3-C1559A0291D5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dirty="0"/>
            <a:t>Engaging with more groups /  diverse stakeholders</a:t>
          </a:r>
        </a:p>
      </dgm:t>
    </dgm:pt>
    <dgm:pt modelId="{E4A222DF-1CC6-46AE-A1CF-6F8089584795}" type="parTrans" cxnId="{0971F381-4106-47FA-A508-81E40939D0E5}">
      <dgm:prSet/>
      <dgm:spPr/>
      <dgm:t>
        <a:bodyPr/>
        <a:lstStyle/>
        <a:p>
          <a:endParaRPr lang="en-GB"/>
        </a:p>
      </dgm:t>
    </dgm:pt>
    <dgm:pt modelId="{2F10D305-4B2B-459D-960A-7E8E19D6ADC7}" type="sibTrans" cxnId="{0971F381-4106-47FA-A508-81E40939D0E5}">
      <dgm:prSet/>
      <dgm:spPr/>
      <dgm:t>
        <a:bodyPr/>
        <a:lstStyle/>
        <a:p>
          <a:endParaRPr lang="en-GB"/>
        </a:p>
      </dgm:t>
    </dgm:pt>
    <dgm:pt modelId="{3F1B0102-1A1D-44F1-83A4-C62F9D4115FA}">
      <dgm:prSet/>
      <dgm:spPr/>
      <dgm:t>
        <a:bodyPr/>
        <a:lstStyle/>
        <a:p>
          <a:r>
            <a:rPr lang="en-GB" b="0" dirty="0"/>
            <a:t>Additional workshops</a:t>
          </a:r>
          <a:endParaRPr lang="en-GB" dirty="0"/>
        </a:p>
      </dgm:t>
    </dgm:pt>
    <dgm:pt modelId="{3A4990BC-440D-4742-838D-E2A1EDD0AFBF}" type="parTrans" cxnId="{81B7FF08-8B1C-4B01-B5D8-C888467F6686}">
      <dgm:prSet/>
      <dgm:spPr/>
      <dgm:t>
        <a:bodyPr/>
        <a:lstStyle/>
        <a:p>
          <a:endParaRPr lang="en-GB"/>
        </a:p>
      </dgm:t>
    </dgm:pt>
    <dgm:pt modelId="{6DAD4053-7BDE-43CF-95FA-D544C2DE40CF}" type="sibTrans" cxnId="{81B7FF08-8B1C-4B01-B5D8-C888467F6686}">
      <dgm:prSet/>
      <dgm:spPr/>
      <dgm:t>
        <a:bodyPr/>
        <a:lstStyle/>
        <a:p>
          <a:endParaRPr lang="en-GB"/>
        </a:p>
      </dgm:t>
    </dgm:pt>
    <dgm:pt modelId="{587A9322-DA3D-4FBB-AAA2-F5185BF7B3CB}">
      <dgm:prSet/>
      <dgm:spPr/>
      <dgm:t>
        <a:bodyPr/>
        <a:lstStyle/>
        <a:p>
          <a:r>
            <a:rPr lang="en-GB" b="0" dirty="0"/>
            <a:t>Court of Protection very high-cost cases</a:t>
          </a:r>
          <a:endParaRPr lang="en-GB" dirty="0"/>
        </a:p>
      </dgm:t>
    </dgm:pt>
    <dgm:pt modelId="{1E0EB83A-9807-42FA-AB28-8AC62686BC81}" type="parTrans" cxnId="{09302B03-FA82-4B9D-94F7-4A6097B8CF82}">
      <dgm:prSet/>
      <dgm:spPr/>
      <dgm:t>
        <a:bodyPr/>
        <a:lstStyle/>
        <a:p>
          <a:endParaRPr lang="en-GB"/>
        </a:p>
      </dgm:t>
    </dgm:pt>
    <dgm:pt modelId="{FCF1649D-143F-4F72-8D5F-E6258E24618C}" type="sibTrans" cxnId="{09302B03-FA82-4B9D-94F7-4A6097B8CF82}">
      <dgm:prSet/>
      <dgm:spPr/>
      <dgm:t>
        <a:bodyPr/>
        <a:lstStyle/>
        <a:p>
          <a:endParaRPr lang="en-GB"/>
        </a:p>
      </dgm:t>
    </dgm:pt>
    <dgm:pt modelId="{70A7AC95-1A0C-4AAA-9936-C39A093E4688}">
      <dgm:prSet/>
      <dgm:spPr/>
      <dgm:t>
        <a:bodyPr/>
        <a:lstStyle/>
        <a:p>
          <a:r>
            <a:rPr lang="en-GB" b="0" dirty="0"/>
            <a:t>Legal Help matters</a:t>
          </a:r>
          <a:endParaRPr lang="en-GB" dirty="0"/>
        </a:p>
      </dgm:t>
    </dgm:pt>
    <dgm:pt modelId="{04F94EF7-21DF-43A9-B0FC-F1DDEE0B86BA}" type="parTrans" cxnId="{1CAAC58B-0EBF-4AC4-BA9F-BEC5D2B849AB}">
      <dgm:prSet/>
      <dgm:spPr/>
      <dgm:t>
        <a:bodyPr/>
        <a:lstStyle/>
        <a:p>
          <a:endParaRPr lang="en-GB"/>
        </a:p>
      </dgm:t>
    </dgm:pt>
    <dgm:pt modelId="{7FB5AA24-EC69-4321-8E47-EB3651720DF5}" type="sibTrans" cxnId="{1CAAC58B-0EBF-4AC4-BA9F-BEC5D2B849AB}">
      <dgm:prSet/>
      <dgm:spPr/>
      <dgm:t>
        <a:bodyPr/>
        <a:lstStyle/>
        <a:p>
          <a:endParaRPr lang="en-GB"/>
        </a:p>
      </dgm:t>
    </dgm:pt>
    <dgm:pt modelId="{9BBBF2D0-2518-42B1-8707-9A4507297D1E}" type="pres">
      <dgm:prSet presAssocID="{DB0F61AB-9F88-431C-BDB1-92415F3D0AAE}" presName="rootnode" presStyleCnt="0">
        <dgm:presLayoutVars>
          <dgm:chMax/>
          <dgm:chPref/>
          <dgm:dir/>
          <dgm:animLvl val="lvl"/>
        </dgm:presLayoutVars>
      </dgm:prSet>
      <dgm:spPr/>
    </dgm:pt>
    <dgm:pt modelId="{69C1C36B-6BEC-4C0F-BBBC-E7AD8C27E182}" type="pres">
      <dgm:prSet presAssocID="{54F01C85-C8BF-4F44-89A0-A2F1FBCE3908}" presName="composite" presStyleCnt="0"/>
      <dgm:spPr/>
    </dgm:pt>
    <dgm:pt modelId="{76C241ED-44A1-441C-BCAC-10F4F6281083}" type="pres">
      <dgm:prSet presAssocID="{54F01C85-C8BF-4F44-89A0-A2F1FBCE3908}" presName="LShape" presStyleLbl="alignNode1" presStyleIdx="0" presStyleCnt="5"/>
      <dgm:spPr/>
    </dgm:pt>
    <dgm:pt modelId="{10876E12-5FEA-41C4-AE83-262E4D15EC47}" type="pres">
      <dgm:prSet presAssocID="{54F01C85-C8BF-4F44-89A0-A2F1FBCE3908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FC8DC39-149B-4F35-BBE2-F919FC731468}" type="pres">
      <dgm:prSet presAssocID="{54F01C85-C8BF-4F44-89A0-A2F1FBCE3908}" presName="Triangle" presStyleLbl="alignNode1" presStyleIdx="1" presStyleCnt="5"/>
      <dgm:spPr/>
    </dgm:pt>
    <dgm:pt modelId="{8F5B077E-4513-49C1-9345-9C06DA441EA8}" type="pres">
      <dgm:prSet presAssocID="{E26F8201-2AC9-4C18-A0A0-ACDC5CD25FC2}" presName="sibTrans" presStyleCnt="0"/>
      <dgm:spPr/>
    </dgm:pt>
    <dgm:pt modelId="{CDF3B0C5-17F1-4B61-B518-D5AFA757450F}" type="pres">
      <dgm:prSet presAssocID="{E26F8201-2AC9-4C18-A0A0-ACDC5CD25FC2}" presName="space" presStyleCnt="0"/>
      <dgm:spPr/>
    </dgm:pt>
    <dgm:pt modelId="{74F28C59-3C34-4F53-9D47-A8BF3CD06C57}" type="pres">
      <dgm:prSet presAssocID="{3F1B0102-1A1D-44F1-83A4-C62F9D4115FA}" presName="composite" presStyleCnt="0"/>
      <dgm:spPr/>
    </dgm:pt>
    <dgm:pt modelId="{8F97BEBD-CDE9-4456-95D5-42FC43E97B39}" type="pres">
      <dgm:prSet presAssocID="{3F1B0102-1A1D-44F1-83A4-C62F9D4115FA}" presName="LShape" presStyleLbl="alignNode1" presStyleIdx="2" presStyleCnt="5"/>
      <dgm:spPr/>
    </dgm:pt>
    <dgm:pt modelId="{DF455233-2814-49A8-AED3-74168A400E1E}" type="pres">
      <dgm:prSet presAssocID="{3F1B0102-1A1D-44F1-83A4-C62F9D4115FA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DD6BB3DF-C3D8-45A0-9D9C-739D24D11AA4}" type="pres">
      <dgm:prSet presAssocID="{3F1B0102-1A1D-44F1-83A4-C62F9D4115FA}" presName="Triangle" presStyleLbl="alignNode1" presStyleIdx="3" presStyleCnt="5"/>
      <dgm:spPr/>
    </dgm:pt>
    <dgm:pt modelId="{56AAD2F4-5A7D-42F7-B8B9-90AB5BC4D62F}" type="pres">
      <dgm:prSet presAssocID="{6DAD4053-7BDE-43CF-95FA-D544C2DE40CF}" presName="sibTrans" presStyleCnt="0"/>
      <dgm:spPr/>
    </dgm:pt>
    <dgm:pt modelId="{FD66370E-56C6-49A6-9F42-36FF37EB3FEC}" type="pres">
      <dgm:prSet presAssocID="{6DAD4053-7BDE-43CF-95FA-D544C2DE40CF}" presName="space" presStyleCnt="0"/>
      <dgm:spPr/>
    </dgm:pt>
    <dgm:pt modelId="{781407B6-D655-4156-B934-E86275F167AD}" type="pres">
      <dgm:prSet presAssocID="{8688684B-2884-400B-99B3-C1559A0291D5}" presName="composite" presStyleCnt="0"/>
      <dgm:spPr/>
    </dgm:pt>
    <dgm:pt modelId="{2ACFA755-136A-4B55-AFCD-C2770B7E5FA1}" type="pres">
      <dgm:prSet presAssocID="{8688684B-2884-400B-99B3-C1559A0291D5}" presName="LShape" presStyleLbl="alignNode1" presStyleIdx="4" presStyleCnt="5"/>
      <dgm:spPr/>
    </dgm:pt>
    <dgm:pt modelId="{09E0C4DA-0F0B-44B4-AB61-A1906609832D}" type="pres">
      <dgm:prSet presAssocID="{8688684B-2884-400B-99B3-C1559A0291D5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09302B03-FA82-4B9D-94F7-4A6097B8CF82}" srcId="{3F1B0102-1A1D-44F1-83A4-C62F9D4115FA}" destId="{587A9322-DA3D-4FBB-AAA2-F5185BF7B3CB}" srcOrd="0" destOrd="0" parTransId="{1E0EB83A-9807-42FA-AB28-8AC62686BC81}" sibTransId="{FCF1649D-143F-4F72-8D5F-E6258E24618C}"/>
    <dgm:cxn modelId="{81B7FF08-8B1C-4B01-B5D8-C888467F6686}" srcId="{DB0F61AB-9F88-431C-BDB1-92415F3D0AAE}" destId="{3F1B0102-1A1D-44F1-83A4-C62F9D4115FA}" srcOrd="1" destOrd="0" parTransId="{3A4990BC-440D-4742-838D-E2A1EDD0AFBF}" sibTransId="{6DAD4053-7BDE-43CF-95FA-D544C2DE40CF}"/>
    <dgm:cxn modelId="{572E861F-6E70-4422-B387-4071A6898793}" type="presOf" srcId="{3F1B0102-1A1D-44F1-83A4-C62F9D4115FA}" destId="{DF455233-2814-49A8-AED3-74168A400E1E}" srcOrd="0" destOrd="0" presId="urn:microsoft.com/office/officeart/2009/3/layout/StepUpProcess"/>
    <dgm:cxn modelId="{EB02F532-AF24-4B2E-8959-9945842CCCED}" type="presOf" srcId="{8688684B-2884-400B-99B3-C1559A0291D5}" destId="{09E0C4DA-0F0B-44B4-AB61-A1906609832D}" srcOrd="0" destOrd="0" presId="urn:microsoft.com/office/officeart/2009/3/layout/StepUpProcess"/>
    <dgm:cxn modelId="{BEDEB17C-A5B7-4ACC-A08C-E4B788C2ECF1}" srcId="{DB0F61AB-9F88-431C-BDB1-92415F3D0AAE}" destId="{54F01C85-C8BF-4F44-89A0-A2F1FBCE3908}" srcOrd="0" destOrd="0" parTransId="{4B795751-0E85-4D0D-BE85-7B7978B2A08C}" sibTransId="{E26F8201-2AC9-4C18-A0A0-ACDC5CD25FC2}"/>
    <dgm:cxn modelId="{0971F381-4106-47FA-A508-81E40939D0E5}" srcId="{DB0F61AB-9F88-431C-BDB1-92415F3D0AAE}" destId="{8688684B-2884-400B-99B3-C1559A0291D5}" srcOrd="2" destOrd="0" parTransId="{E4A222DF-1CC6-46AE-A1CF-6F8089584795}" sibTransId="{2F10D305-4B2B-459D-960A-7E8E19D6ADC7}"/>
    <dgm:cxn modelId="{1CAAC58B-0EBF-4AC4-BA9F-BEC5D2B849AB}" srcId="{3F1B0102-1A1D-44F1-83A4-C62F9D4115FA}" destId="{70A7AC95-1A0C-4AAA-9936-C39A093E4688}" srcOrd="1" destOrd="0" parTransId="{04F94EF7-21DF-43A9-B0FC-F1DDEE0B86BA}" sibTransId="{7FB5AA24-EC69-4321-8E47-EB3651720DF5}"/>
    <dgm:cxn modelId="{26D358AB-9339-4AF2-9CF2-C9C7FA93989D}" type="presOf" srcId="{DB0F61AB-9F88-431C-BDB1-92415F3D0AAE}" destId="{9BBBF2D0-2518-42B1-8707-9A4507297D1E}" srcOrd="0" destOrd="0" presId="urn:microsoft.com/office/officeart/2009/3/layout/StepUpProcess"/>
    <dgm:cxn modelId="{4CB291E0-97A3-4D60-AACA-28C81A0D22F2}" type="presOf" srcId="{587A9322-DA3D-4FBB-AAA2-F5185BF7B3CB}" destId="{DF455233-2814-49A8-AED3-74168A400E1E}" srcOrd="0" destOrd="1" presId="urn:microsoft.com/office/officeart/2009/3/layout/StepUpProcess"/>
    <dgm:cxn modelId="{9486D5F4-E397-44EE-BDB8-F06443F944DC}" type="presOf" srcId="{70A7AC95-1A0C-4AAA-9936-C39A093E4688}" destId="{DF455233-2814-49A8-AED3-74168A400E1E}" srcOrd="0" destOrd="2" presId="urn:microsoft.com/office/officeart/2009/3/layout/StepUpProcess"/>
    <dgm:cxn modelId="{0440BDF7-5658-44C1-911A-4139A0AB82E5}" type="presOf" srcId="{54F01C85-C8BF-4F44-89A0-A2F1FBCE3908}" destId="{10876E12-5FEA-41C4-AE83-262E4D15EC47}" srcOrd="0" destOrd="0" presId="urn:microsoft.com/office/officeart/2009/3/layout/StepUpProcess"/>
    <dgm:cxn modelId="{E39B215E-06E5-4AD1-81A4-923D7E56F7AB}" type="presParOf" srcId="{9BBBF2D0-2518-42B1-8707-9A4507297D1E}" destId="{69C1C36B-6BEC-4C0F-BBBC-E7AD8C27E182}" srcOrd="0" destOrd="0" presId="urn:microsoft.com/office/officeart/2009/3/layout/StepUpProcess"/>
    <dgm:cxn modelId="{65F81FB2-C4C9-468F-8948-D8FCBAAFC787}" type="presParOf" srcId="{69C1C36B-6BEC-4C0F-BBBC-E7AD8C27E182}" destId="{76C241ED-44A1-441C-BCAC-10F4F6281083}" srcOrd="0" destOrd="0" presId="urn:microsoft.com/office/officeart/2009/3/layout/StepUpProcess"/>
    <dgm:cxn modelId="{E0CF0057-C56B-4D04-B38E-A9D0268502AC}" type="presParOf" srcId="{69C1C36B-6BEC-4C0F-BBBC-E7AD8C27E182}" destId="{10876E12-5FEA-41C4-AE83-262E4D15EC47}" srcOrd="1" destOrd="0" presId="urn:microsoft.com/office/officeart/2009/3/layout/StepUpProcess"/>
    <dgm:cxn modelId="{8D522965-9484-46D7-A330-48E069EEF528}" type="presParOf" srcId="{69C1C36B-6BEC-4C0F-BBBC-E7AD8C27E182}" destId="{AFC8DC39-149B-4F35-BBE2-F919FC731468}" srcOrd="2" destOrd="0" presId="urn:microsoft.com/office/officeart/2009/3/layout/StepUpProcess"/>
    <dgm:cxn modelId="{3775C121-0885-4A88-AE33-251CBCC09435}" type="presParOf" srcId="{9BBBF2D0-2518-42B1-8707-9A4507297D1E}" destId="{8F5B077E-4513-49C1-9345-9C06DA441EA8}" srcOrd="1" destOrd="0" presId="urn:microsoft.com/office/officeart/2009/3/layout/StepUpProcess"/>
    <dgm:cxn modelId="{AE731FA8-A4D6-46BD-8C45-C40DBE398872}" type="presParOf" srcId="{8F5B077E-4513-49C1-9345-9C06DA441EA8}" destId="{CDF3B0C5-17F1-4B61-B518-D5AFA757450F}" srcOrd="0" destOrd="0" presId="urn:microsoft.com/office/officeart/2009/3/layout/StepUpProcess"/>
    <dgm:cxn modelId="{035FC8BA-F34D-45B7-9653-D304FB906F74}" type="presParOf" srcId="{9BBBF2D0-2518-42B1-8707-9A4507297D1E}" destId="{74F28C59-3C34-4F53-9D47-A8BF3CD06C57}" srcOrd="2" destOrd="0" presId="urn:microsoft.com/office/officeart/2009/3/layout/StepUpProcess"/>
    <dgm:cxn modelId="{FEAB2552-C930-4BB0-8E80-5CFED146B45E}" type="presParOf" srcId="{74F28C59-3C34-4F53-9D47-A8BF3CD06C57}" destId="{8F97BEBD-CDE9-4456-95D5-42FC43E97B39}" srcOrd="0" destOrd="0" presId="urn:microsoft.com/office/officeart/2009/3/layout/StepUpProcess"/>
    <dgm:cxn modelId="{7A96CD60-C5C0-441F-8D5E-34575EB57D2E}" type="presParOf" srcId="{74F28C59-3C34-4F53-9D47-A8BF3CD06C57}" destId="{DF455233-2814-49A8-AED3-74168A400E1E}" srcOrd="1" destOrd="0" presId="urn:microsoft.com/office/officeart/2009/3/layout/StepUpProcess"/>
    <dgm:cxn modelId="{3F37C6A2-CB66-44C0-9450-740B4AB37426}" type="presParOf" srcId="{74F28C59-3C34-4F53-9D47-A8BF3CD06C57}" destId="{DD6BB3DF-C3D8-45A0-9D9C-739D24D11AA4}" srcOrd="2" destOrd="0" presId="urn:microsoft.com/office/officeart/2009/3/layout/StepUpProcess"/>
    <dgm:cxn modelId="{BDC1173F-BB3B-49B1-B3D7-930937081995}" type="presParOf" srcId="{9BBBF2D0-2518-42B1-8707-9A4507297D1E}" destId="{56AAD2F4-5A7D-42F7-B8B9-90AB5BC4D62F}" srcOrd="3" destOrd="0" presId="urn:microsoft.com/office/officeart/2009/3/layout/StepUpProcess"/>
    <dgm:cxn modelId="{DEE73EB5-A395-4B49-8082-4788117630BD}" type="presParOf" srcId="{56AAD2F4-5A7D-42F7-B8B9-90AB5BC4D62F}" destId="{FD66370E-56C6-49A6-9F42-36FF37EB3FEC}" srcOrd="0" destOrd="0" presId="urn:microsoft.com/office/officeart/2009/3/layout/StepUpProcess"/>
    <dgm:cxn modelId="{857C2975-DBD3-46BB-A44F-972EDDDBA0B5}" type="presParOf" srcId="{9BBBF2D0-2518-42B1-8707-9A4507297D1E}" destId="{781407B6-D655-4156-B934-E86275F167AD}" srcOrd="4" destOrd="0" presId="urn:microsoft.com/office/officeart/2009/3/layout/StepUpProcess"/>
    <dgm:cxn modelId="{9427EC7C-EFF5-49A6-9466-48A1244F86BA}" type="presParOf" srcId="{781407B6-D655-4156-B934-E86275F167AD}" destId="{2ACFA755-136A-4B55-AFCD-C2770B7E5FA1}" srcOrd="0" destOrd="0" presId="urn:microsoft.com/office/officeart/2009/3/layout/StepUpProcess"/>
    <dgm:cxn modelId="{183106D5-7BBA-4FF2-BC2B-AA367D693BD7}" type="presParOf" srcId="{781407B6-D655-4156-B934-E86275F167AD}" destId="{09E0C4DA-0F0B-44B4-AB61-A1906609832D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DDA409-975C-4920-9329-ED4330E63039}">
      <dsp:nvSpPr>
        <dsp:cNvPr id="0" name=""/>
        <dsp:cNvSpPr/>
      </dsp:nvSpPr>
      <dsp:spPr>
        <a:xfrm rot="5400000">
          <a:off x="5217269" y="-2233401"/>
          <a:ext cx="566355" cy="5176891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dirty="0"/>
            <a:t>On your experience of LAA decisions</a:t>
          </a:r>
        </a:p>
      </dsp:txBody>
      <dsp:txXfrm rot="-5400000">
        <a:off x="2912002" y="99513"/>
        <a:ext cx="5149244" cy="511061"/>
      </dsp:txXfrm>
    </dsp:sp>
    <dsp:sp modelId="{391F0373-173D-4084-83B2-359FF3641AC1}">
      <dsp:nvSpPr>
        <dsp:cNvPr id="0" name=""/>
        <dsp:cNvSpPr/>
      </dsp:nvSpPr>
      <dsp:spPr>
        <a:xfrm>
          <a:off x="0" y="1072"/>
          <a:ext cx="2912001" cy="70794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Autumn 2019 Survey</a:t>
          </a:r>
        </a:p>
      </dsp:txBody>
      <dsp:txXfrm>
        <a:off x="34559" y="35631"/>
        <a:ext cx="2842883" cy="638825"/>
      </dsp:txXfrm>
    </dsp:sp>
    <dsp:sp modelId="{15D63D4B-8EC0-40C6-A60F-C1CBD2312076}">
      <dsp:nvSpPr>
        <dsp:cNvPr id="0" name=""/>
        <dsp:cNvSpPr/>
      </dsp:nvSpPr>
      <dsp:spPr>
        <a:xfrm rot="5400000">
          <a:off x="5217269" y="-1490060"/>
          <a:ext cx="566355" cy="5176891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dirty="0"/>
            <a:t>Over 500 responses</a:t>
          </a:r>
        </a:p>
      </dsp:txBody>
      <dsp:txXfrm rot="-5400000">
        <a:off x="2912002" y="842854"/>
        <a:ext cx="5149244" cy="511061"/>
      </dsp:txXfrm>
    </dsp:sp>
    <dsp:sp modelId="{5A22A783-4956-4ACB-8F31-D4CB0FB2C80F}">
      <dsp:nvSpPr>
        <dsp:cNvPr id="0" name=""/>
        <dsp:cNvSpPr/>
      </dsp:nvSpPr>
      <dsp:spPr>
        <a:xfrm>
          <a:off x="0" y="744413"/>
          <a:ext cx="2912001" cy="70794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Responses</a:t>
          </a:r>
        </a:p>
      </dsp:txBody>
      <dsp:txXfrm>
        <a:off x="34559" y="778972"/>
        <a:ext cx="2842883" cy="638825"/>
      </dsp:txXfrm>
    </dsp:sp>
    <dsp:sp modelId="{85D1E318-B5A1-4E37-97BD-A61EDD94C178}">
      <dsp:nvSpPr>
        <dsp:cNvPr id="0" name=""/>
        <dsp:cNvSpPr/>
      </dsp:nvSpPr>
      <dsp:spPr>
        <a:xfrm rot="5400000">
          <a:off x="5217269" y="-746719"/>
          <a:ext cx="566355" cy="5176891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dirty="0"/>
            <a:t>Circa 1,825 feedback examples on improvements</a:t>
          </a:r>
        </a:p>
      </dsp:txBody>
      <dsp:txXfrm rot="-5400000">
        <a:off x="2912002" y="1586195"/>
        <a:ext cx="5149244" cy="511061"/>
      </dsp:txXfrm>
    </dsp:sp>
    <dsp:sp modelId="{2B5C4424-325D-483D-94B8-7DA552D557BC}">
      <dsp:nvSpPr>
        <dsp:cNvPr id="0" name=""/>
        <dsp:cNvSpPr/>
      </dsp:nvSpPr>
      <dsp:spPr>
        <a:xfrm>
          <a:off x="0" y="1487754"/>
          <a:ext cx="2912001" cy="70794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Satisfaction?</a:t>
          </a:r>
        </a:p>
      </dsp:txBody>
      <dsp:txXfrm>
        <a:off x="34559" y="1522313"/>
        <a:ext cx="2842883" cy="6388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1794C8-4807-426B-B9C9-8003EC9D4BDD}">
      <dsp:nvSpPr>
        <dsp:cNvPr id="0" name=""/>
        <dsp:cNvSpPr/>
      </dsp:nvSpPr>
      <dsp:spPr>
        <a:xfrm>
          <a:off x="438572" y="2975"/>
          <a:ext cx="1492596" cy="8955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500" kern="1200" dirty="0"/>
            <a:t>Increased caseworker ownership</a:t>
          </a:r>
        </a:p>
      </dsp:txBody>
      <dsp:txXfrm>
        <a:off x="438572" y="2975"/>
        <a:ext cx="1492596" cy="895558"/>
      </dsp:txXfrm>
    </dsp:sp>
    <dsp:sp modelId="{9A21BC8F-CD7C-48D1-A7F3-B331815681FB}">
      <dsp:nvSpPr>
        <dsp:cNvPr id="0" name=""/>
        <dsp:cNvSpPr/>
      </dsp:nvSpPr>
      <dsp:spPr>
        <a:xfrm>
          <a:off x="2080429" y="2975"/>
          <a:ext cx="1492596" cy="8955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500" kern="1200" dirty="0"/>
            <a:t>Reducing correspondence &amp; info requests</a:t>
          </a:r>
        </a:p>
      </dsp:txBody>
      <dsp:txXfrm>
        <a:off x="2080429" y="2975"/>
        <a:ext cx="1492596" cy="895558"/>
      </dsp:txXfrm>
    </dsp:sp>
    <dsp:sp modelId="{D1FC59C6-6353-4690-8137-733E1C624884}">
      <dsp:nvSpPr>
        <dsp:cNvPr id="0" name=""/>
        <dsp:cNvSpPr/>
      </dsp:nvSpPr>
      <dsp:spPr>
        <a:xfrm>
          <a:off x="438572" y="1047793"/>
          <a:ext cx="1492596" cy="8955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Created  caseworker ‘tips’ guidance</a:t>
          </a:r>
        </a:p>
      </dsp:txBody>
      <dsp:txXfrm>
        <a:off x="438572" y="1047793"/>
        <a:ext cx="1492596" cy="895558"/>
      </dsp:txXfrm>
    </dsp:sp>
    <dsp:sp modelId="{8EA3E684-55E1-4409-B9D2-A9068204BC41}">
      <dsp:nvSpPr>
        <dsp:cNvPr id="0" name=""/>
        <dsp:cNvSpPr/>
      </dsp:nvSpPr>
      <dsp:spPr>
        <a:xfrm>
          <a:off x="2080429" y="1047793"/>
          <a:ext cx="1492596" cy="8955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Streamlining processes &amp; reducing delays</a:t>
          </a:r>
        </a:p>
      </dsp:txBody>
      <dsp:txXfrm>
        <a:off x="2080429" y="1047793"/>
        <a:ext cx="1492596" cy="895558"/>
      </dsp:txXfrm>
    </dsp:sp>
    <dsp:sp modelId="{E89CE0DF-2E71-490C-84AF-39652B9EDD42}">
      <dsp:nvSpPr>
        <dsp:cNvPr id="0" name=""/>
        <dsp:cNvSpPr/>
      </dsp:nvSpPr>
      <dsp:spPr>
        <a:xfrm>
          <a:off x="438572" y="2092611"/>
          <a:ext cx="1492596" cy="8955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Learning lessons on Appeals</a:t>
          </a:r>
        </a:p>
      </dsp:txBody>
      <dsp:txXfrm>
        <a:off x="438572" y="2092611"/>
        <a:ext cx="1492596" cy="895558"/>
      </dsp:txXfrm>
    </dsp:sp>
    <dsp:sp modelId="{20B6392E-11A1-45F1-A049-055DF4042283}">
      <dsp:nvSpPr>
        <dsp:cNvPr id="0" name=""/>
        <dsp:cNvSpPr/>
      </dsp:nvSpPr>
      <dsp:spPr>
        <a:xfrm>
          <a:off x="2080429" y="2092611"/>
          <a:ext cx="1492596" cy="8955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Launched customer Twitter account</a:t>
          </a:r>
        </a:p>
      </dsp:txBody>
      <dsp:txXfrm>
        <a:off x="2080429" y="2092611"/>
        <a:ext cx="1492596" cy="895558"/>
      </dsp:txXfrm>
    </dsp:sp>
    <dsp:sp modelId="{C484A347-0F58-42C0-B5B9-E9522BE2909A}">
      <dsp:nvSpPr>
        <dsp:cNvPr id="0" name=""/>
        <dsp:cNvSpPr/>
      </dsp:nvSpPr>
      <dsp:spPr>
        <a:xfrm>
          <a:off x="438572" y="3137429"/>
          <a:ext cx="1492596" cy="8955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Created new training website</a:t>
          </a:r>
        </a:p>
      </dsp:txBody>
      <dsp:txXfrm>
        <a:off x="438572" y="3137429"/>
        <a:ext cx="1492596" cy="895558"/>
      </dsp:txXfrm>
    </dsp:sp>
    <dsp:sp modelId="{143FBD67-3011-4C43-A760-9121668C33E2}">
      <dsp:nvSpPr>
        <dsp:cNvPr id="0" name=""/>
        <dsp:cNvSpPr/>
      </dsp:nvSpPr>
      <dsp:spPr>
        <a:xfrm>
          <a:off x="2080429" y="3137429"/>
          <a:ext cx="1492596" cy="8955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Reviewing CCMS contingencies</a:t>
          </a:r>
        </a:p>
      </dsp:txBody>
      <dsp:txXfrm>
        <a:off x="2080429" y="3137429"/>
        <a:ext cx="1492596" cy="895558"/>
      </dsp:txXfrm>
    </dsp:sp>
    <dsp:sp modelId="{1D0B9482-CDFD-427C-9FE1-F823B5FABE4A}">
      <dsp:nvSpPr>
        <dsp:cNvPr id="0" name=""/>
        <dsp:cNvSpPr/>
      </dsp:nvSpPr>
      <dsp:spPr>
        <a:xfrm>
          <a:off x="438572" y="4182247"/>
          <a:ext cx="1492596" cy="8955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Piloted webinars</a:t>
          </a:r>
        </a:p>
      </dsp:txBody>
      <dsp:txXfrm>
        <a:off x="438572" y="4182247"/>
        <a:ext cx="1492596" cy="895558"/>
      </dsp:txXfrm>
    </dsp:sp>
    <dsp:sp modelId="{79D17F17-EE56-4CCC-B795-A61AE9310A40}">
      <dsp:nvSpPr>
        <dsp:cNvPr id="0" name=""/>
        <dsp:cNvSpPr/>
      </dsp:nvSpPr>
      <dsp:spPr>
        <a:xfrm>
          <a:off x="2080429" y="4182247"/>
          <a:ext cx="1492596" cy="8955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Introduced application fixer</a:t>
          </a:r>
        </a:p>
      </dsp:txBody>
      <dsp:txXfrm>
        <a:off x="2080429" y="4182247"/>
        <a:ext cx="1492596" cy="8955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530114-481C-4789-9A6F-B2B2ED75D9DD}">
      <dsp:nvSpPr>
        <dsp:cNvPr id="0" name=""/>
        <dsp:cNvSpPr/>
      </dsp:nvSpPr>
      <dsp:spPr>
        <a:xfrm>
          <a:off x="1705" y="0"/>
          <a:ext cx="1023219" cy="2166366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17CEE7-A60F-4998-8319-BAAC0AE5BB51}">
      <dsp:nvSpPr>
        <dsp:cNvPr id="0" name=""/>
        <dsp:cNvSpPr/>
      </dsp:nvSpPr>
      <dsp:spPr>
        <a:xfrm>
          <a:off x="1055621" y="0"/>
          <a:ext cx="1736371" cy="2166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0" rIns="106680" bIns="1066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/>
            <a:t>Reject</a:t>
          </a:r>
          <a:endParaRPr lang="en-GB" sz="22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b="0" kern="1200" dirty="0"/>
            <a:t>We return the application for amendment or resubmission with additional information</a:t>
          </a:r>
        </a:p>
      </dsp:txBody>
      <dsp:txXfrm>
        <a:off x="1055621" y="0"/>
        <a:ext cx="1736371" cy="2166366"/>
      </dsp:txXfrm>
    </dsp:sp>
    <dsp:sp modelId="{52BD6E62-7ABA-4264-964F-718B500E5C8C}">
      <dsp:nvSpPr>
        <dsp:cNvPr id="0" name=""/>
        <dsp:cNvSpPr/>
      </dsp:nvSpPr>
      <dsp:spPr>
        <a:xfrm>
          <a:off x="308671" y="2346896"/>
          <a:ext cx="1023219" cy="2166366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D80381-B96F-4B33-A7DB-345E657C9BF2}">
      <dsp:nvSpPr>
        <dsp:cNvPr id="0" name=""/>
        <dsp:cNvSpPr/>
      </dsp:nvSpPr>
      <dsp:spPr>
        <a:xfrm>
          <a:off x="1362586" y="2346896"/>
          <a:ext cx="1736371" cy="2166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0" rIns="106680" bIns="1066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/>
            <a:t>Refuse</a:t>
          </a:r>
          <a:endParaRPr lang="en-GB" sz="22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b="0" kern="1200" dirty="0"/>
            <a:t>We can’t grant because we don’t believe the funding tests have been satisfied</a:t>
          </a:r>
        </a:p>
      </dsp:txBody>
      <dsp:txXfrm>
        <a:off x="1362586" y="2346896"/>
        <a:ext cx="1736371" cy="21663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1904FB-2BF0-4A18-B3C4-0ED0D5158B0A}">
      <dsp:nvSpPr>
        <dsp:cNvPr id="0" name=""/>
        <dsp:cNvSpPr/>
      </dsp:nvSpPr>
      <dsp:spPr>
        <a:xfrm>
          <a:off x="0" y="3987739"/>
          <a:ext cx="3802062" cy="523388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0" kern="1200" dirty="0"/>
            <a:t>‘Total Quality’</a:t>
          </a:r>
        </a:p>
      </dsp:txBody>
      <dsp:txXfrm>
        <a:off x="0" y="3987739"/>
        <a:ext cx="3802062" cy="523388"/>
      </dsp:txXfrm>
    </dsp:sp>
    <dsp:sp modelId="{92DF2056-958F-4574-96C9-E69B873C63AD}">
      <dsp:nvSpPr>
        <dsp:cNvPr id="0" name=""/>
        <dsp:cNvSpPr/>
      </dsp:nvSpPr>
      <dsp:spPr>
        <a:xfrm rot="10800000">
          <a:off x="0" y="3190618"/>
          <a:ext cx="3802062" cy="804971"/>
        </a:xfrm>
        <a:prstGeom prst="upArrowCallout">
          <a:avLst/>
        </a:prstGeom>
        <a:solidFill>
          <a:schemeClr val="accent1">
            <a:shade val="80000"/>
            <a:hueOff val="-116575"/>
            <a:satOff val="-17677"/>
            <a:lumOff val="86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0" kern="1200" dirty="0"/>
            <a:t>Internal continuous improvement events</a:t>
          </a:r>
        </a:p>
      </dsp:txBody>
      <dsp:txXfrm rot="10800000">
        <a:off x="0" y="3190618"/>
        <a:ext cx="3802062" cy="523046"/>
      </dsp:txXfrm>
    </dsp:sp>
    <dsp:sp modelId="{383745F9-5902-4DB5-89BE-0C1F4A98E07A}">
      <dsp:nvSpPr>
        <dsp:cNvPr id="0" name=""/>
        <dsp:cNvSpPr/>
      </dsp:nvSpPr>
      <dsp:spPr>
        <a:xfrm rot="10800000">
          <a:off x="0" y="2393497"/>
          <a:ext cx="3802062" cy="804971"/>
        </a:xfrm>
        <a:prstGeom prst="upArrowCallout">
          <a:avLst/>
        </a:prstGeom>
        <a:solidFill>
          <a:schemeClr val="accent1">
            <a:shade val="80000"/>
            <a:hueOff val="-233151"/>
            <a:satOff val="-35354"/>
            <a:lumOff val="173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0" kern="1200" dirty="0"/>
            <a:t>Lessons learnt</a:t>
          </a:r>
        </a:p>
      </dsp:txBody>
      <dsp:txXfrm rot="10800000">
        <a:off x="0" y="2393497"/>
        <a:ext cx="3802062" cy="523046"/>
      </dsp:txXfrm>
    </dsp:sp>
    <dsp:sp modelId="{CE121B77-68ED-488A-BBC8-3FED4CE26609}">
      <dsp:nvSpPr>
        <dsp:cNvPr id="0" name=""/>
        <dsp:cNvSpPr/>
      </dsp:nvSpPr>
      <dsp:spPr>
        <a:xfrm rot="10800000">
          <a:off x="0" y="1596376"/>
          <a:ext cx="3802062" cy="804971"/>
        </a:xfrm>
        <a:prstGeom prst="upArrowCallout">
          <a:avLst/>
        </a:prstGeom>
        <a:solidFill>
          <a:schemeClr val="accent1">
            <a:shade val="80000"/>
            <a:hueOff val="-349726"/>
            <a:satOff val="-53031"/>
            <a:lumOff val="260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0" kern="1200" dirty="0"/>
            <a:t>Appeals</a:t>
          </a:r>
        </a:p>
      </dsp:txBody>
      <dsp:txXfrm rot="10800000">
        <a:off x="0" y="1596376"/>
        <a:ext cx="3802062" cy="523046"/>
      </dsp:txXfrm>
    </dsp:sp>
    <dsp:sp modelId="{60A81597-0E5C-4377-A8A4-FAB0A1BEEC8B}">
      <dsp:nvSpPr>
        <dsp:cNvPr id="0" name=""/>
        <dsp:cNvSpPr/>
      </dsp:nvSpPr>
      <dsp:spPr>
        <a:xfrm rot="10800000">
          <a:off x="0" y="799255"/>
          <a:ext cx="3802062" cy="804971"/>
        </a:xfrm>
        <a:prstGeom prst="upArrowCallout">
          <a:avLst/>
        </a:prstGeom>
        <a:solidFill>
          <a:schemeClr val="accent1">
            <a:shade val="80000"/>
            <a:hueOff val="-466302"/>
            <a:satOff val="-70708"/>
            <a:lumOff val="347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0" kern="1200" dirty="0"/>
            <a:t>Fuller explanations</a:t>
          </a:r>
        </a:p>
      </dsp:txBody>
      <dsp:txXfrm rot="10800000">
        <a:off x="0" y="799255"/>
        <a:ext cx="3802062" cy="523046"/>
      </dsp:txXfrm>
    </dsp:sp>
    <dsp:sp modelId="{913A428A-B184-4FED-A7EA-F675279DDC4C}">
      <dsp:nvSpPr>
        <dsp:cNvPr id="0" name=""/>
        <dsp:cNvSpPr/>
      </dsp:nvSpPr>
      <dsp:spPr>
        <a:xfrm rot="10800000">
          <a:off x="0" y="2134"/>
          <a:ext cx="3802062" cy="804971"/>
        </a:xfrm>
        <a:prstGeom prst="upArrowCallout">
          <a:avLst/>
        </a:prstGeom>
        <a:solidFill>
          <a:schemeClr val="accent1">
            <a:shade val="80000"/>
            <a:hueOff val="-582877"/>
            <a:satOff val="-88385"/>
            <a:lumOff val="434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0" kern="1200" dirty="0"/>
            <a:t>Change language and tone</a:t>
          </a:r>
        </a:p>
      </dsp:txBody>
      <dsp:txXfrm rot="10800000">
        <a:off x="0" y="2134"/>
        <a:ext cx="3802062" cy="5230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C241ED-44A1-441C-BCAC-10F4F6281083}">
      <dsp:nvSpPr>
        <dsp:cNvPr id="0" name=""/>
        <dsp:cNvSpPr/>
      </dsp:nvSpPr>
      <dsp:spPr>
        <a:xfrm rot="5400000">
          <a:off x="2359940" y="720805"/>
          <a:ext cx="1243778" cy="206961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876E12-5FEA-41C4-AE83-262E4D15EC47}">
      <dsp:nvSpPr>
        <dsp:cNvPr id="0" name=""/>
        <dsp:cNvSpPr/>
      </dsp:nvSpPr>
      <dsp:spPr>
        <a:xfrm>
          <a:off x="2152323" y="1339175"/>
          <a:ext cx="1868464" cy="1637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900" kern="1200" dirty="0"/>
            <a:t>Crime Process Efficiency Team</a:t>
          </a:r>
        </a:p>
      </dsp:txBody>
      <dsp:txXfrm>
        <a:off x="2152323" y="1339175"/>
        <a:ext cx="1868464" cy="1637818"/>
      </dsp:txXfrm>
    </dsp:sp>
    <dsp:sp modelId="{AFC8DC39-149B-4F35-BBE2-F919FC731468}">
      <dsp:nvSpPr>
        <dsp:cNvPr id="0" name=""/>
        <dsp:cNvSpPr/>
      </dsp:nvSpPr>
      <dsp:spPr>
        <a:xfrm>
          <a:off x="3668246" y="568437"/>
          <a:ext cx="352540" cy="352540"/>
        </a:xfrm>
        <a:prstGeom prst="triangle">
          <a:avLst>
            <a:gd name="adj" fmla="val 100000"/>
          </a:avLst>
        </a:prstGeom>
        <a:solidFill>
          <a:schemeClr val="accent1">
            <a:alpha val="90000"/>
            <a:hueOff val="0"/>
            <a:satOff val="0"/>
            <a:lumOff val="0"/>
            <a:alphaOff val="-1000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1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97BEBD-CDE9-4456-95D5-42FC43E97B39}">
      <dsp:nvSpPr>
        <dsp:cNvPr id="0" name=""/>
        <dsp:cNvSpPr/>
      </dsp:nvSpPr>
      <dsp:spPr>
        <a:xfrm rot="5400000">
          <a:off x="4647305" y="154794"/>
          <a:ext cx="1243778" cy="206961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455233-2814-49A8-AED3-74168A400E1E}">
      <dsp:nvSpPr>
        <dsp:cNvPr id="0" name=""/>
        <dsp:cNvSpPr/>
      </dsp:nvSpPr>
      <dsp:spPr>
        <a:xfrm>
          <a:off x="4439688" y="773164"/>
          <a:ext cx="1868464" cy="1637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0" kern="1200" dirty="0"/>
            <a:t>Additional workshops</a:t>
          </a:r>
          <a:endParaRPr lang="en-GB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b="0" kern="1200" dirty="0"/>
            <a:t>Court of Protection very high-cost cases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b="0" kern="1200" dirty="0"/>
            <a:t>Legal Help matters</a:t>
          </a:r>
          <a:endParaRPr lang="en-GB" sz="1500" kern="1200" dirty="0"/>
        </a:p>
      </dsp:txBody>
      <dsp:txXfrm>
        <a:off x="4439688" y="773164"/>
        <a:ext cx="1868464" cy="1637818"/>
      </dsp:txXfrm>
    </dsp:sp>
    <dsp:sp modelId="{DD6BB3DF-C3D8-45A0-9D9C-739D24D11AA4}">
      <dsp:nvSpPr>
        <dsp:cNvPr id="0" name=""/>
        <dsp:cNvSpPr/>
      </dsp:nvSpPr>
      <dsp:spPr>
        <a:xfrm>
          <a:off x="5955612" y="2426"/>
          <a:ext cx="352540" cy="352540"/>
        </a:xfrm>
        <a:prstGeom prst="triangle">
          <a:avLst>
            <a:gd name="adj" fmla="val 100000"/>
          </a:avLst>
        </a:prstGeom>
        <a:solidFill>
          <a:schemeClr val="accent1">
            <a:alpha val="90000"/>
            <a:hueOff val="0"/>
            <a:satOff val="0"/>
            <a:lumOff val="0"/>
            <a:alphaOff val="-3000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3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CFA755-136A-4B55-AFCD-C2770B7E5FA1}">
      <dsp:nvSpPr>
        <dsp:cNvPr id="0" name=""/>
        <dsp:cNvSpPr/>
      </dsp:nvSpPr>
      <dsp:spPr>
        <a:xfrm rot="5400000">
          <a:off x="6934671" y="-411216"/>
          <a:ext cx="1243778" cy="206961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E0C4DA-0F0B-44B4-AB61-A1906609832D}">
      <dsp:nvSpPr>
        <dsp:cNvPr id="0" name=""/>
        <dsp:cNvSpPr/>
      </dsp:nvSpPr>
      <dsp:spPr>
        <a:xfrm>
          <a:off x="6727053" y="207153"/>
          <a:ext cx="1868464" cy="1637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900" kern="1200" dirty="0"/>
            <a:t>Engaging with more groups /  diverse stakeholders</a:t>
          </a:r>
        </a:p>
      </dsp:txBody>
      <dsp:txXfrm>
        <a:off x="6727053" y="207153"/>
        <a:ext cx="1868464" cy="16378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F0D45-D11F-4443-A210-A41819458A7A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FB60E-C0A5-416E-864A-9ED7E1B46A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547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EFB60E-C0A5-416E-864A-9ED7E1B46AC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680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EFB60E-C0A5-416E-864A-9ED7E1B46AC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718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EFB60E-C0A5-416E-864A-9ED7E1B46AC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115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EFB60E-C0A5-416E-864A-9ED7E1B46AC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138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84E6D4-9D15-43A0-BB36-A73A3EFC79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66982" cy="687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DDC3A8-E3D7-48E5-9559-9C05FC0867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6000" y="2679699"/>
            <a:ext cx="7455705" cy="1009124"/>
          </a:xfrm>
        </p:spPr>
        <p:txBody>
          <a:bodyPr anchor="t" anchorCtr="0">
            <a:normAutofit/>
          </a:bodyPr>
          <a:lstStyle>
            <a:lvl1pPr algn="l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64A54C-99DF-4290-B7D8-60194329BB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6000" y="3844940"/>
            <a:ext cx="5542545" cy="1425496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AFEA738-E8B3-437F-8D4D-5F4800F1A7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6000" y="5427311"/>
            <a:ext cx="3013200" cy="271604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Month YYYY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612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D5C5B19-B5CB-47EC-A3E6-CEE55FC463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" y="7620"/>
            <a:ext cx="9142984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6DB5A5-EF61-426C-B4D9-3924814E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35A26-94E6-488E-9CDE-7B1D969001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2799" y="1329654"/>
            <a:ext cx="3801600" cy="46647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4D5B0C-FD37-49D6-81C9-AE8D20B99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1" y="1329654"/>
            <a:ext cx="3802050" cy="46647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1AF33610-64A5-4F5F-8CA1-3588A09D8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LAA/LAPG Collaboration - LAA and LAPG working together to address feedback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E9691DCA-C59C-46C5-875F-06C338EB0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23AF-F2F5-41F7-A71C-81CE492BCB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165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34E1025-4692-4D8C-A557-D60B602FCD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" y="7620"/>
            <a:ext cx="9142984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4214C6-ECDA-467D-B40F-ED549B15D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172B8-BB78-4472-BCD0-2892B3F88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A6A383B-3681-4646-801A-50A9C59C1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LAA/LAPG Collaboration - LAA and LAPG working together to address feedback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D5C4FF7-7031-4234-A30D-4545371B4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23AF-F2F5-41F7-A71C-81CE492BCB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355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s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3465744-92B4-4ED3-BCB2-536449F30F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" y="7620"/>
            <a:ext cx="9142984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6DB5A5-EF61-426C-B4D9-3924814E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35A26-94E6-488E-9CDE-7B1D969001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2799" y="1329654"/>
            <a:ext cx="3801600" cy="4513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4D5B0C-FD37-49D6-81C9-AE8D20B9949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29600" y="1329654"/>
            <a:ext cx="3801600" cy="3960803"/>
          </a:xfrm>
          <a:blipFill>
            <a:blip r:embed="rId3"/>
            <a:stretch>
              <a:fillRect/>
            </a:stretch>
          </a:blipFill>
        </p:spPr>
        <p:txBody>
          <a:bodyPr lIns="223200" tIns="223200" rIns="22320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Emphasis Text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078EC60-6F82-4732-B2DE-CB6909311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LAA/LAPG Collaboration - LAA and LAPG working together to address feedback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DF76537-CC05-4DFB-8795-5815E3718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23AF-F2F5-41F7-A71C-81CE492BCB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342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8572C6D-C3B3-4399-8C80-6E80177792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" y="7620"/>
            <a:ext cx="9142984" cy="685799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172B8-BB78-4472-BCD0-2892B3F88B5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3600" y="1296000"/>
            <a:ext cx="7696800" cy="4266000"/>
          </a:xfrm>
        </p:spPr>
        <p:txBody>
          <a:bodyPr>
            <a:normAutofit/>
          </a:bodyPr>
          <a:lstStyle>
            <a:lvl1pPr>
              <a:defRPr sz="3400" b="0">
                <a:solidFill>
                  <a:srgbClr val="006D55"/>
                </a:solidFill>
              </a:defRPr>
            </a:lvl1pPr>
          </a:lstStyle>
          <a:p>
            <a:pPr lvl="0"/>
            <a:r>
              <a:rPr lang="en-US"/>
              <a:t>Large text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1800271-3FB8-4215-8F17-0E1D0D6D2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LAA/LAPG Collaboration - LAA and LAPG working together to address feedback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7FF09E1-5251-4D01-B98C-8F705DADB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23AF-F2F5-41F7-A71C-81CE492BCB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906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xag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8E01D39-A23A-4BDB-81DF-BDE5EFDA96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" y="7620"/>
            <a:ext cx="9142984" cy="6857999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DFB0FAD-A321-43A8-BA9A-B1A8FCC82C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0000" y="2129425"/>
            <a:ext cx="3384000" cy="1114816"/>
          </a:xfrm>
        </p:spPr>
        <p:txBody>
          <a:bodyPr anchor="ctr" anchorCtr="0">
            <a:normAutofit/>
          </a:bodyPr>
          <a:lstStyle>
            <a:lvl1pPr algn="ctr">
              <a:defRPr sz="9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£##%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D8C0118-5548-4737-B916-2D5C5EDF74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80000" y="3244242"/>
            <a:ext cx="3384000" cy="1164921"/>
          </a:xfrm>
        </p:spPr>
        <p:txBody>
          <a:bodyPr>
            <a:normAutofit/>
          </a:bodyPr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Description or other text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B006830-85D1-4CD5-A112-2F93FF582C9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LAA/LAPG Collaboration - LAA and LAPG working together to address feedback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FB47C90-1708-47D3-8EC2-D57A44FCA0A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A8223AF-F2F5-41F7-A71C-81CE492BCB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745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519BE5-D727-4DCC-95A6-FE3CF3C1B3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" y="-1"/>
            <a:ext cx="9166983" cy="687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881AD0-F3BF-419C-814D-EFDAD3390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800" y="2679833"/>
            <a:ext cx="7718400" cy="1013863"/>
          </a:xfrm>
        </p:spPr>
        <p:txBody>
          <a:bodyPr anchor="t" anchorCtr="0">
            <a:normAutofit/>
          </a:bodyPr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20A5E-5729-42D6-953D-F8478EE3A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2800" y="3838833"/>
            <a:ext cx="5360400" cy="1912262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072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69B1CC-6EA8-4791-A776-8A5DD38BEF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" y="-1"/>
            <a:ext cx="9166982" cy="6875999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CA8D8B7-1CFD-49AB-9068-319313F08B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6000" y="4267915"/>
            <a:ext cx="3666173" cy="382462"/>
          </a:xfrm>
        </p:spPr>
        <p:txBody>
          <a:bodyPr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Legal Aid Agency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8FA76E13-F0E2-4CD0-8C79-B636AEB69D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6000" y="4558936"/>
            <a:ext cx="3666173" cy="885298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6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13th Floor (13.51) </a:t>
            </a:r>
            <a:br>
              <a:rPr lang="en-US"/>
            </a:br>
            <a:r>
              <a:rPr lang="en-US"/>
              <a:t>102 Petty France</a:t>
            </a:r>
            <a:br>
              <a:rPr lang="en-US"/>
            </a:br>
            <a:r>
              <a:rPr lang="en-US"/>
              <a:t>London SW1H 9AJ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09FE9206-C0BC-477B-9E79-7A9E34677E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6000" y="5444234"/>
            <a:ext cx="5126400" cy="363975"/>
          </a:xfrm>
        </p:spPr>
        <p:txBody>
          <a:bodyPr>
            <a:normAutofit/>
          </a:bodyPr>
          <a:lstStyle>
            <a:lvl1pPr>
              <a:defRPr sz="16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gov.uk/government/organisations/legal-aid-agency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550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B86170-144F-4641-97B4-22108ADC5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800" y="681136"/>
            <a:ext cx="7718400" cy="34523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7AB058-375D-41FF-927E-BB3206E08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2799" y="1328400"/>
            <a:ext cx="7718401" cy="4665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/>
              <a:t>Subheading (level 1)</a:t>
            </a:r>
          </a:p>
          <a:p>
            <a:pPr lvl="1"/>
            <a:r>
              <a:rPr lang="en-US"/>
              <a:t>Sub-subheading (level 2)</a:t>
            </a:r>
          </a:p>
          <a:p>
            <a:pPr lvl="2"/>
            <a:r>
              <a:rPr lang="en-US"/>
              <a:t>Text (level 3)</a:t>
            </a:r>
          </a:p>
          <a:p>
            <a:pPr lvl="3"/>
            <a:r>
              <a:rPr lang="en-US"/>
              <a:t>Bullet (level 4)</a:t>
            </a:r>
          </a:p>
          <a:p>
            <a:pPr lvl="4"/>
            <a:r>
              <a:rPr lang="en-US"/>
              <a:t>Sub-bullet (level 5)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428173-E07F-4D94-BDED-087BCEFF17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39200" y="259251"/>
            <a:ext cx="2592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262322-4E9F-43FC-9281-3453FB17DD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1887" y="6330808"/>
            <a:ext cx="6815314" cy="3312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GB"/>
              <a:t>LAA/LAPG Collaboration - LAA and LAPG working together to address feedback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E9B8C-38F9-40B1-AA41-77A2D52FAA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28400" y="6223781"/>
            <a:ext cx="2700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600" b="1">
                <a:solidFill>
                  <a:srgbClr val="003057"/>
                </a:solidFill>
              </a:defRPr>
            </a:lvl1pPr>
          </a:lstStyle>
          <a:p>
            <a:fld id="{9A8223AF-F2F5-41F7-A71C-81CE492BCB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284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0" r:id="rId3"/>
    <p:sldLayoutId id="2147483658" r:id="rId4"/>
    <p:sldLayoutId id="2147483657" r:id="rId5"/>
    <p:sldLayoutId id="2147483656" r:id="rId6"/>
    <p:sldLayoutId id="2147483651" r:id="rId7"/>
    <p:sldLayoutId id="2147483655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006D5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230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6D55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457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AFCC4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applicationfixer@justice.gov.u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4A70F4F6-8761-4016-931A-4535464E4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C6D7F9-0FA4-494B-86D7-DE374A3DC1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4954" y="954284"/>
            <a:ext cx="7884829" cy="294343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Working together to get it right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688AD3-02D5-4E4F-B203-6CA09C841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4954" y="4262016"/>
            <a:ext cx="7884829" cy="124268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Legal Aid Practitioners Group and 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Legal Aid Agency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5228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B4C49FD3-CD95-4BA4-8BD3-B4A4C6844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91536" y="73152"/>
            <a:ext cx="884223" cy="232963"/>
            <a:chOff x="5422392" y="64008"/>
            <a:chExt cx="1178966" cy="232963"/>
          </a:xfrm>
        </p:grpSpPr>
        <p:sp>
          <p:nvSpPr>
            <p:cNvPr id="90" name="Rectangle 64">
              <a:extLst>
                <a:ext uri="{FF2B5EF4-FFF2-40B4-BE49-F238E27FC236}">
                  <a16:creationId xmlns:a16="http://schemas.microsoft.com/office/drawing/2014/main" id="{194125EE-68A0-44AF-9565-81EF0F311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66">
              <a:extLst>
                <a:ext uri="{FF2B5EF4-FFF2-40B4-BE49-F238E27FC236}">
                  <a16:creationId xmlns:a16="http://schemas.microsoft.com/office/drawing/2014/main" id="{47D98E13-5DFC-4FC3-B217-18D7503F2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64">
              <a:extLst>
                <a:ext uri="{FF2B5EF4-FFF2-40B4-BE49-F238E27FC236}">
                  <a16:creationId xmlns:a16="http://schemas.microsoft.com/office/drawing/2014/main" id="{1208B249-52C1-45B2-94CA-7FCF767BD5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66">
              <a:extLst>
                <a:ext uri="{FF2B5EF4-FFF2-40B4-BE49-F238E27FC236}">
                  <a16:creationId xmlns:a16="http://schemas.microsoft.com/office/drawing/2014/main" id="{8E8EC538-BB99-4192-A555-FD23D92C5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64">
              <a:extLst>
                <a:ext uri="{FF2B5EF4-FFF2-40B4-BE49-F238E27FC236}">
                  <a16:creationId xmlns:a16="http://schemas.microsoft.com/office/drawing/2014/main" id="{C818F7CD-D8C3-4B0E-8332-5F5D23675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66">
              <a:extLst>
                <a:ext uri="{FF2B5EF4-FFF2-40B4-BE49-F238E27FC236}">
                  <a16:creationId xmlns:a16="http://schemas.microsoft.com/office/drawing/2014/main" id="{BA3A1026-C945-44C7-95BC-3BF4551EF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64">
              <a:extLst>
                <a:ext uri="{FF2B5EF4-FFF2-40B4-BE49-F238E27FC236}">
                  <a16:creationId xmlns:a16="http://schemas.microsoft.com/office/drawing/2014/main" id="{E7A2271E-1BF0-4DBF-BDC5-8205DFE2B7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66">
              <a:extLst>
                <a:ext uri="{FF2B5EF4-FFF2-40B4-BE49-F238E27FC236}">
                  <a16:creationId xmlns:a16="http://schemas.microsoft.com/office/drawing/2014/main" id="{FC359C9B-D7DB-4D67-BC20-0ED526C67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64">
              <a:extLst>
                <a:ext uri="{FF2B5EF4-FFF2-40B4-BE49-F238E27FC236}">
                  <a16:creationId xmlns:a16="http://schemas.microsoft.com/office/drawing/2014/main" id="{5DA7CDCF-326D-40F3-9FA1-F6B696E8F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66">
              <a:extLst>
                <a:ext uri="{FF2B5EF4-FFF2-40B4-BE49-F238E27FC236}">
                  <a16:creationId xmlns:a16="http://schemas.microsoft.com/office/drawing/2014/main" id="{42EAB6A2-C79F-4E11-BA2B-823945037E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64">
              <a:extLst>
                <a:ext uri="{FF2B5EF4-FFF2-40B4-BE49-F238E27FC236}">
                  <a16:creationId xmlns:a16="http://schemas.microsoft.com/office/drawing/2014/main" id="{0409AE1C-32E7-42F0-8174-D8EC28D1D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66">
              <a:extLst>
                <a:ext uri="{FF2B5EF4-FFF2-40B4-BE49-F238E27FC236}">
                  <a16:creationId xmlns:a16="http://schemas.microsoft.com/office/drawing/2014/main" id="{6D094018-4CC4-4507-BD21-223B12217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64">
              <a:extLst>
                <a:ext uri="{FF2B5EF4-FFF2-40B4-BE49-F238E27FC236}">
                  <a16:creationId xmlns:a16="http://schemas.microsoft.com/office/drawing/2014/main" id="{4971B5B3-87D2-49C1-9AD0-984AF7579C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66">
              <a:extLst>
                <a:ext uri="{FF2B5EF4-FFF2-40B4-BE49-F238E27FC236}">
                  <a16:creationId xmlns:a16="http://schemas.microsoft.com/office/drawing/2014/main" id="{7F8CC77F-5D16-46D1-9E76-844D3D54B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64">
              <a:extLst>
                <a:ext uri="{FF2B5EF4-FFF2-40B4-BE49-F238E27FC236}">
                  <a16:creationId xmlns:a16="http://schemas.microsoft.com/office/drawing/2014/main" id="{3136B198-9314-404B-9B2A-B12F1C81E8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66">
              <a:extLst>
                <a:ext uri="{FF2B5EF4-FFF2-40B4-BE49-F238E27FC236}">
                  <a16:creationId xmlns:a16="http://schemas.microsoft.com/office/drawing/2014/main" id="{3AD2B785-CD5F-4846-8278-FD202F836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64">
              <a:extLst>
                <a:ext uri="{FF2B5EF4-FFF2-40B4-BE49-F238E27FC236}">
                  <a16:creationId xmlns:a16="http://schemas.microsoft.com/office/drawing/2014/main" id="{3C6BD3BE-D8A5-4561-9641-5F579267C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66">
              <a:extLst>
                <a:ext uri="{FF2B5EF4-FFF2-40B4-BE49-F238E27FC236}">
                  <a16:creationId xmlns:a16="http://schemas.microsoft.com/office/drawing/2014/main" id="{883722C6-0687-4FBC-924C-022C334B35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64">
              <a:extLst>
                <a:ext uri="{FF2B5EF4-FFF2-40B4-BE49-F238E27FC236}">
                  <a16:creationId xmlns:a16="http://schemas.microsoft.com/office/drawing/2014/main" id="{50E3342E-EFDF-4EE7-A275-A46FE15FD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66">
              <a:extLst>
                <a:ext uri="{FF2B5EF4-FFF2-40B4-BE49-F238E27FC236}">
                  <a16:creationId xmlns:a16="http://schemas.microsoft.com/office/drawing/2014/main" id="{02A591D3-77C5-427A-84E7-5040F9C17B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1" name="Rectangle 110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33984"/>
            <a:ext cx="455228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914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B6780B-6F95-4CBC-ADDD-ED881EBDCE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6000" y="4267915"/>
            <a:ext cx="3666173" cy="38246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0B3E49-62AF-4484-92AC-B4DC983A6A5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6000" y="4729859"/>
            <a:ext cx="5126400" cy="36397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A17D773-38EC-4EEF-99E8-745301FC2F9B}"/>
              </a:ext>
            </a:extLst>
          </p:cNvPr>
          <p:cNvSpPr txBox="1">
            <a:spLocks/>
          </p:cNvSpPr>
          <p:nvPr/>
        </p:nvSpPr>
        <p:spPr>
          <a:xfrm>
            <a:off x="712799" y="2411506"/>
            <a:ext cx="3801600" cy="10625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D5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FCC4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solidFill>
                  <a:schemeClr val="bg1"/>
                </a:solidFill>
              </a:rPr>
              <a:t>Kathryn Grainger</a:t>
            </a:r>
          </a:p>
          <a:p>
            <a:r>
              <a:rPr lang="en-GB" sz="1800" dirty="0">
                <a:solidFill>
                  <a:schemeClr val="bg1"/>
                </a:solidFill>
              </a:rPr>
              <a:t>kathryn.grainger@justice.gov.uk</a:t>
            </a:r>
          </a:p>
          <a:p>
            <a:endParaRPr lang="en-GB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95056E7-4CFE-4024-A12F-F5E41838F5FA}"/>
              </a:ext>
            </a:extLst>
          </p:cNvPr>
          <p:cNvSpPr txBox="1">
            <a:spLocks/>
          </p:cNvSpPr>
          <p:nvPr/>
        </p:nvSpPr>
        <p:spPr>
          <a:xfrm>
            <a:off x="4742329" y="2411506"/>
            <a:ext cx="3802050" cy="163319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D5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FCC4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solidFill>
                  <a:schemeClr val="bg1"/>
                </a:solidFill>
              </a:rPr>
              <a:t>Eve McNally</a:t>
            </a:r>
          </a:p>
          <a:p>
            <a:r>
              <a:rPr lang="en-GB" sz="1800" dirty="0">
                <a:solidFill>
                  <a:schemeClr val="bg1"/>
                </a:solidFill>
              </a:rPr>
              <a:t>eve.mcnally@justice.gov.uk</a:t>
            </a:r>
          </a:p>
        </p:txBody>
      </p:sp>
    </p:spTree>
    <p:extLst>
      <p:ext uri="{BB962C8B-B14F-4D97-AF65-F5344CB8AC3E}">
        <p14:creationId xmlns:p14="http://schemas.microsoft.com/office/powerpoint/2010/main" val="1142319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7">
            <a:extLst>
              <a:ext uri="{FF2B5EF4-FFF2-40B4-BE49-F238E27FC236}">
                <a16:creationId xmlns:a16="http://schemas.microsoft.com/office/drawing/2014/main" id="{1C574E90-1949-4924-B663-AEA13DB79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19">
            <a:extLst>
              <a:ext uri="{FF2B5EF4-FFF2-40B4-BE49-F238E27FC236}">
                <a16:creationId xmlns:a16="http://schemas.microsoft.com/office/drawing/2014/main" id="{3CD1EA40-7116-4FCB-9369-70F29FAA9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235220" cy="38546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FCCA08-C097-4193-B6C1-6906840D1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08" y="710273"/>
            <a:ext cx="3264236" cy="2813320"/>
          </a:xfrm>
        </p:spPr>
        <p:txBody>
          <a:bodyPr>
            <a:normAutofit/>
          </a:bodyPr>
          <a:lstStyle/>
          <a:p>
            <a:r>
              <a:rPr lang="en-GB"/>
              <a:t>LAPG survey of legal aid practitioners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77363" cy="38546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CF1CD8B-D430-49E7-8630-84152C414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6639" y="73152"/>
            <a:ext cx="884223" cy="232963"/>
            <a:chOff x="7763256" y="73152"/>
            <a:chExt cx="1178966" cy="232963"/>
          </a:xfrm>
        </p:grpSpPr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1F5B8298-9AB4-45B4-B28E-C8C1A26440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100AEF19-4AE6-42BE-81E6-95700DB853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1192B5C1-AE13-49EA-82FD-F3C3BC02A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713612B5-8E9D-4FEF-86B9-52A0FABD8A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14FC746D-B820-44A3-B1B3-53B690BC2B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8778550A-567F-40F6-A77F-2E2B501759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C28C989E-85FD-4D1C-AF77-82F4B985FD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58FDDCED-5FC6-4B14-A0E2-DF4310ED9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E80E854B-CCEB-4CEF-B465-561C4C872A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02BED26F-9C32-4DF8-8739-D89F6F0591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CE3B71C9-F500-46F1-8D17-C3EF4DA5F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C14431D0-29B6-473C-B2FD-4661864DA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D10457BA-9444-4642-861C-78120DD8D4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27C95C30-0364-4C32-B686-0C366086A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4">
              <a:extLst>
                <a:ext uri="{FF2B5EF4-FFF2-40B4-BE49-F238E27FC236}">
                  <a16:creationId xmlns:a16="http://schemas.microsoft.com/office/drawing/2014/main" id="{A0BDEDBA-CA15-41EE-B2C6-8A973B5E62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6">
              <a:extLst>
                <a:ext uri="{FF2B5EF4-FFF2-40B4-BE49-F238E27FC236}">
                  <a16:creationId xmlns:a16="http://schemas.microsoft.com/office/drawing/2014/main" id="{702B9007-982C-4F69-A443-B07F3BEFD6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4">
              <a:extLst>
                <a:ext uri="{FF2B5EF4-FFF2-40B4-BE49-F238E27FC236}">
                  <a16:creationId xmlns:a16="http://schemas.microsoft.com/office/drawing/2014/main" id="{28596B48-F33B-451E-8C2D-3525B3387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6">
              <a:extLst>
                <a:ext uri="{FF2B5EF4-FFF2-40B4-BE49-F238E27FC236}">
                  <a16:creationId xmlns:a16="http://schemas.microsoft.com/office/drawing/2014/main" id="{4B493BB9-A171-4B97-B05A-187E03FFA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4">
              <a:extLst>
                <a:ext uri="{FF2B5EF4-FFF2-40B4-BE49-F238E27FC236}">
                  <a16:creationId xmlns:a16="http://schemas.microsoft.com/office/drawing/2014/main" id="{973B8111-A5EB-4EE8-9813-8495336F6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66">
              <a:extLst>
                <a:ext uri="{FF2B5EF4-FFF2-40B4-BE49-F238E27FC236}">
                  <a16:creationId xmlns:a16="http://schemas.microsoft.com/office/drawing/2014/main" id="{6A4F8D39-9886-490F-B7A9-3B2693299A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D80532C-6F14-4DD5-9A00-FBAB2BE241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t="16953" r="-1" b="12922"/>
          <a:stretch/>
        </p:blipFill>
        <p:spPr>
          <a:xfrm>
            <a:off x="4456926" y="282248"/>
            <a:ext cx="4483411" cy="3362526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6492875"/>
            <a:ext cx="9143999" cy="36512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20B49E-D647-4332-A4B3-48E1B2336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38544" y="6492874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A8223AF-F2F5-41F7-A71C-81CE492BCB88}" type="slidenum">
              <a:rPr lang="en-GB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2</a:t>
            </a:fld>
            <a:endParaRPr lang="en-GB">
              <a:solidFill>
                <a:schemeClr val="bg1"/>
              </a:solidFill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0A1DA2F-5095-4381-AFD0-53FDCCC65C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5013915"/>
              </p:ext>
            </p:extLst>
          </p:nvPr>
        </p:nvGraphicFramePr>
        <p:xfrm>
          <a:off x="548639" y="4099034"/>
          <a:ext cx="8088893" cy="2196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17130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2D636B6-C91C-4BD5-8655-7783CBFE6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>
                <a:solidFill>
                  <a:schemeClr val="accent1"/>
                </a:solidFill>
              </a:rPr>
              <a:t>From the feedback we were able to identify 3 main themes: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/>
              <a:t>decision making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/>
              <a:t>delay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/>
              <a:t>communications </a:t>
            </a:r>
          </a:p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42A68E-88B5-4CE0-8A3E-41E24E9DA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LAA/LAPG Collaboration - LAA and LAPG working together to address feedback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5C297B-B3BA-4D69-90B9-707D3392F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23AF-F2F5-41F7-A71C-81CE492BCB88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7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50536-E9F6-41E8-89AB-CE8C3746A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Legal Aid Agency Response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0515F-77BE-4B3C-9B9E-025946CD7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23AF-F2F5-41F7-A71C-81CE492BCB88}" type="slidenum">
              <a:rPr lang="en-GB" smtClean="0"/>
              <a:pPr/>
              <a:t>4</a:t>
            </a:fld>
            <a:endParaRPr lang="en-GB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8E83227-EDEE-4B91-B2EE-54099C10EB8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48264625"/>
              </p:ext>
            </p:extLst>
          </p:nvPr>
        </p:nvGraphicFramePr>
        <p:xfrm>
          <a:off x="279846" y="1143000"/>
          <a:ext cx="4011599" cy="5080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57EC3213-1D3F-4A95-9013-6E6F34D395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099" y="1143000"/>
            <a:ext cx="4011599" cy="273752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AA5859-C212-4003-BCE5-C4136C6030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9601" y="3246157"/>
            <a:ext cx="4011599" cy="2562362"/>
          </a:xfrm>
          <a:solidFill>
            <a:schemeClr val="accent3"/>
          </a:solidFill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500" b="0" dirty="0"/>
              <a:t>Additional training and support for new Legal Aid </a:t>
            </a:r>
            <a:r>
              <a:rPr lang="en-GB" sz="1500" b="0" dirty="0" err="1"/>
              <a:t>preactioners</a:t>
            </a:r>
            <a:endParaRPr lang="en-GB" sz="15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500" b="0" dirty="0"/>
              <a:t>Webinars rolled out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500" b="0" dirty="0"/>
              <a:t>Caseworker training on domestic abuse applications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500" b="0" dirty="0"/>
              <a:t>New customer service strategy  </a:t>
            </a:r>
          </a:p>
        </p:txBody>
      </p:sp>
    </p:spTree>
    <p:extLst>
      <p:ext uri="{BB962C8B-B14F-4D97-AF65-F5344CB8AC3E}">
        <p14:creationId xmlns:p14="http://schemas.microsoft.com/office/powerpoint/2010/main" val="1724760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B119D-A5DA-420D-BDFF-CA0FA3330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Rejections and refusals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5AD60F8A-F125-4BDB-BA6A-D8BF1FAD5E0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80683650"/>
              </p:ext>
            </p:extLst>
          </p:nvPr>
        </p:nvGraphicFramePr>
        <p:xfrm>
          <a:off x="800099" y="1172368"/>
          <a:ext cx="3100664" cy="4513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80FA82-F032-48E4-A0CB-60BE92DDB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23AF-F2F5-41F7-A71C-81CE492BCB88}" type="slidenum">
              <a:rPr lang="en-GB" smtClean="0"/>
              <a:pPr/>
              <a:t>5</a:t>
            </a:fld>
            <a:endParaRPr lang="en-GB"/>
          </a:p>
        </p:txBody>
      </p:sp>
      <p:graphicFrame>
        <p:nvGraphicFramePr>
          <p:cNvPr id="10" name="Content Placeholder 10">
            <a:extLst>
              <a:ext uri="{FF2B5EF4-FFF2-40B4-BE49-F238E27FC236}">
                <a16:creationId xmlns:a16="http://schemas.microsoft.com/office/drawing/2014/main" id="{EEF65D46-B0F7-48EB-BC4B-7436AD4C8A5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91188104"/>
              </p:ext>
            </p:extLst>
          </p:nvPr>
        </p:nvGraphicFramePr>
        <p:xfrm>
          <a:off x="4401561" y="1172368"/>
          <a:ext cx="3802062" cy="4513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71000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162DA-AF1C-40E0-9CF2-DAF3A6A4D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chemeClr val="tx1"/>
                </a:solidFill>
                <a:hlinkClick r:id="rId3"/>
              </a:rPr>
              <a:t>applicationfixer@justice.gov.uk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D4022-41F5-4481-806F-D727EBACA6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24073" y="2438400"/>
            <a:ext cx="4939867" cy="3785419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28575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00" b="0" dirty="0"/>
              <a:t>After a successful pilot, we have now rolled out Application Fixer to all civil providers</a:t>
            </a:r>
          </a:p>
          <a:p>
            <a:pPr marL="28575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00" b="0" dirty="0"/>
              <a:t>Designed to increase accountability and reduce errors</a:t>
            </a:r>
          </a:p>
          <a:p>
            <a:pPr marL="28575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00" b="0" dirty="0"/>
              <a:t>If the provider believes we have made an error, they can send it to Application Fixer to be reviewed</a:t>
            </a:r>
          </a:p>
          <a:p>
            <a:pPr marL="28575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00" b="0" dirty="0"/>
              <a:t>Guidance and feedback is collated and shared</a:t>
            </a:r>
          </a:p>
          <a:p>
            <a:pPr marL="28575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00" b="0" dirty="0"/>
              <a:t>Email: </a:t>
            </a:r>
            <a:r>
              <a:rPr lang="en-US" sz="1700" b="0" dirty="0">
                <a:hlinkClick r:id="rId3"/>
              </a:rPr>
              <a:t>applicationfixer@justice.gov.uk</a:t>
            </a:r>
            <a:r>
              <a:rPr lang="en-US" sz="1700" b="0" dirty="0"/>
              <a:t> 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2C8B444-5599-4023-A440-B2542B30F0C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6" r="32694" b="-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0" y="2115117"/>
            <a:ext cx="4732020" cy="0"/>
          </a:xfrm>
          <a:prstGeom prst="line">
            <a:avLst/>
          </a:prstGeom>
          <a:ln w="19050">
            <a:solidFill>
              <a:srgbClr val="66B6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56C0D-40AD-4C96-932E-AAB65DC7E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5281" y="6356350"/>
            <a:ext cx="89006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9A8223AF-F2F5-41F7-A71C-81CE492BCB88}" type="slidenum">
              <a:rPr lang="en-US" sz="1200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r">
                <a:spcAft>
                  <a:spcPts val="600"/>
                </a:spcAft>
                <a:defRPr/>
              </a:pPr>
              <a:t>6</a:t>
            </a:fld>
            <a:endParaRPr lang="en-US" sz="1200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55787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11">
            <a:extLst>
              <a:ext uri="{FF2B5EF4-FFF2-40B4-BE49-F238E27FC236}">
                <a16:creationId xmlns:a16="http://schemas.microsoft.com/office/drawing/2014/main" id="{1C574E90-1949-4924-B663-AEA13DB79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13">
            <a:extLst>
              <a:ext uri="{FF2B5EF4-FFF2-40B4-BE49-F238E27FC236}">
                <a16:creationId xmlns:a16="http://schemas.microsoft.com/office/drawing/2014/main" id="{3CD1EA40-7116-4FCB-9369-70F29FAA9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235220" cy="38546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FC17E0-DB44-4EF1-9720-484C0AC1A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08" y="710273"/>
            <a:ext cx="3264236" cy="28133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Provider Efficiency Team (PET)</a:t>
            </a:r>
          </a:p>
        </p:txBody>
      </p:sp>
      <p:sp>
        <p:nvSpPr>
          <p:cNvPr id="42" name="Rectangle 15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77363" cy="38546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CF1CD8B-D430-49E7-8630-84152C414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6639" y="73152"/>
            <a:ext cx="884223" cy="232963"/>
            <a:chOff x="7763256" y="73152"/>
            <a:chExt cx="1178966" cy="232963"/>
          </a:xfrm>
        </p:grpSpPr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1F5B8298-9AB4-45B4-B28E-C8C1A26440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100AEF19-4AE6-42BE-81E6-95700DB853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1192B5C1-AE13-49EA-82FD-F3C3BC02A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713612B5-8E9D-4FEF-86B9-52A0FABD8A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14FC746D-B820-44A3-B1B3-53B690BC2B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8778550A-567F-40F6-A77F-2E2B501759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C28C989E-85FD-4D1C-AF77-82F4B985FD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8FDDCED-5FC6-4B14-A0E2-DF4310ED9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E80E854B-CCEB-4CEF-B465-561C4C872A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02BED26F-9C32-4DF8-8739-D89F6F0591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CE3B71C9-F500-46F1-8D17-C3EF4DA5F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C14431D0-29B6-473C-B2FD-4661864DA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D10457BA-9444-4642-861C-78120DD8D4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27C95C30-0364-4C32-B686-0C366086A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A0BDEDBA-CA15-41EE-B2C6-8A973B5E62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702B9007-982C-4F69-A443-B07F3BEFD6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28596B48-F33B-451E-8C2D-3525B3387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4B493BB9-A171-4B97-B05A-187E03FFA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973B8111-A5EB-4EE8-9813-8495336F6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6A4F8D39-9886-490F-B7A9-3B2693299A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FED28BA-6E46-4AFA-B2A7-C4ED8D11D76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56926" y="965951"/>
            <a:ext cx="4483411" cy="199511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57F3D-BCA7-4A8F-8C92-CD5396EF44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8639" y="4099034"/>
            <a:ext cx="8088893" cy="2196771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b="0" dirty="0"/>
              <a:t>Original focus on family work</a:t>
            </a:r>
          </a:p>
          <a:p>
            <a:pPr marL="3429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b="0" dirty="0"/>
              <a:t>Extended to other categories of law</a:t>
            </a:r>
          </a:p>
          <a:p>
            <a:pPr marL="717550"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b="0" dirty="0"/>
              <a:t>Housing workshop</a:t>
            </a:r>
          </a:p>
          <a:p>
            <a:pPr marL="717550"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b="0" dirty="0"/>
              <a:t>High-cost cases workshop</a:t>
            </a:r>
          </a:p>
          <a:p>
            <a:pPr marL="3429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b="0" dirty="0"/>
              <a:t>Healthy level of engagement with representative bodies and practitioners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6492875"/>
            <a:ext cx="9143999" cy="36512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ACB2B-8DCB-44DD-9E78-D6923C559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38544" y="6492874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9A8223AF-F2F5-41F7-A71C-81CE492BCB88}" type="slidenum">
              <a:rPr lang="en-US" sz="1200">
                <a:solidFill>
                  <a:schemeClr val="bg1"/>
                </a:solidFill>
              </a:rPr>
              <a:pPr algn="r">
                <a:spcAft>
                  <a:spcPts val="600"/>
                </a:spcAft>
              </a:pPr>
              <a:t>7</a:t>
            </a:fld>
            <a:endParaRPr 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871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A269F-8C2E-4D95-9308-1D973529F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800" y="1220358"/>
            <a:ext cx="7718400" cy="345232"/>
          </a:xfrm>
        </p:spPr>
        <p:txBody>
          <a:bodyPr/>
          <a:lstStyle/>
          <a:p>
            <a:r>
              <a:rPr lang="en-GB" dirty="0"/>
              <a:t>What next?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320779-CF15-4367-9323-8A8061DD0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28400" y="6223781"/>
            <a:ext cx="270000" cy="252000"/>
          </a:xfrm>
        </p:spPr>
        <p:txBody>
          <a:bodyPr/>
          <a:lstStyle/>
          <a:p>
            <a:fld id="{9A8223AF-F2F5-41F7-A71C-81CE492BCB88}" type="slidenum">
              <a:rPr lang="en-GB" smtClean="0"/>
              <a:pPr/>
              <a:t>8</a:t>
            </a:fld>
            <a:endParaRPr lang="en-GB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AFDF1E0-C97E-4AE8-AA36-2810A99BCF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2429143"/>
              </p:ext>
            </p:extLst>
          </p:nvPr>
        </p:nvGraphicFramePr>
        <p:xfrm>
          <a:off x="-1130524" y="1272018"/>
          <a:ext cx="10542538" cy="2978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C0F4CBF3-24E5-4EE7-8648-CE4F1E659A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035971"/>
            <a:ext cx="9144000" cy="190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362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1F2630-DE84-4AB6-9F78-E29B54E08F7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7602" y="0"/>
            <a:ext cx="9388415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B88A1-4182-42DC-A3B0-78EC71BDA72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Have you felt a difference?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C3C047-1078-4DE7-818D-513406B7EB1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Welcome comments on what you’d like us to concentrate on</a:t>
            </a:r>
          </a:p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9DC43F-F968-41AC-9F47-3462CE300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23AF-F2F5-41F7-A71C-81CE492BCB88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394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AA - GREEN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6D55"/>
      </a:accent1>
      <a:accent2>
        <a:srgbClr val="7B2783"/>
      </a:accent2>
      <a:accent3>
        <a:srgbClr val="00A5A1"/>
      </a:accent3>
      <a:accent4>
        <a:srgbClr val="565B96"/>
      </a:accent4>
      <a:accent5>
        <a:srgbClr val="EE7127"/>
      </a:accent5>
      <a:accent6>
        <a:srgbClr val="A0A5B4"/>
      </a:accent6>
      <a:hlink>
        <a:srgbClr val="00A5A1"/>
      </a:hlink>
      <a:folHlink>
        <a:srgbClr val="00A5A1"/>
      </a:folHlink>
    </a:clrScheme>
    <a:fontScheme name="MoJ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aa-powerpoint-template-green-standard  -  Read-Only" id="{216A2496-4465-4E19-B807-8F5ED76E0E1A}" vid="{2A734610-40BF-4356-8DCB-1DC5B0F7AC9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0031F17576E54DA8265C50784508E2" ma:contentTypeVersion="13" ma:contentTypeDescription="Create a new document." ma:contentTypeScope="" ma:versionID="1e556dff17e7bc42678bcf5d6870795c">
  <xsd:schema xmlns:xsd="http://www.w3.org/2001/XMLSchema" xmlns:xs="http://www.w3.org/2001/XMLSchema" xmlns:p="http://schemas.microsoft.com/office/2006/metadata/properties" xmlns:ns3="b5d96ed6-a31f-4b89-873a-8dfa36dee5fa" xmlns:ns4="316bedf6-e4fe-4b60-94b5-888c57774909" targetNamespace="http://schemas.microsoft.com/office/2006/metadata/properties" ma:root="true" ma:fieldsID="b7a1404216de066c2dfea6abd51da340" ns3:_="" ns4:_="">
    <xsd:import namespace="b5d96ed6-a31f-4b89-873a-8dfa36dee5fa"/>
    <xsd:import namespace="316bedf6-e4fe-4b60-94b5-888c5777490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d96ed6-a31f-4b89-873a-8dfa36dee5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6bedf6-e4fe-4b60-94b5-888c5777490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B2AE6C7-6CBA-46D5-926E-5FA1807CBA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d96ed6-a31f-4b89-873a-8dfa36dee5fa"/>
    <ds:schemaRef ds:uri="316bedf6-e4fe-4b60-94b5-888c577749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FA45FA7-048C-4635-89DC-368201139C98}">
  <ds:schemaRefs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316bedf6-e4fe-4b60-94b5-888c57774909"/>
    <ds:schemaRef ds:uri="b5d96ed6-a31f-4b89-873a-8dfa36dee5fa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74D6AB1-4727-420D-9594-74AD2E6A8A7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353</Words>
  <Application>Microsoft Office PowerPoint</Application>
  <PresentationFormat>On-screen Show (4:3)</PresentationFormat>
  <Paragraphs>77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Working together to get it right</vt:lpstr>
      <vt:lpstr>LAPG survey of legal aid practitioners</vt:lpstr>
      <vt:lpstr>PowerPoint Presentation</vt:lpstr>
      <vt:lpstr>Legal Aid Agency Response</vt:lpstr>
      <vt:lpstr>Rejections and refusals</vt:lpstr>
      <vt:lpstr>applicationfixer@justice.gov.uk </vt:lpstr>
      <vt:lpstr>Provider Efficiency Team (PET)</vt:lpstr>
      <vt:lpstr>What next?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together to get it right</dc:title>
  <dc:creator>Hartup, Kathy</dc:creator>
  <cp:lastModifiedBy>Grainger, Kathryn (LAA)</cp:lastModifiedBy>
  <cp:revision>4</cp:revision>
  <dcterms:created xsi:type="dcterms:W3CDTF">2021-02-24T18:46:37Z</dcterms:created>
  <dcterms:modified xsi:type="dcterms:W3CDTF">2021-02-25T16:37:46Z</dcterms:modified>
</cp:coreProperties>
</file>