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4"/>
  </p:sldMasterIdLst>
  <p:sldIdLst>
    <p:sldId id="256" r:id="rId5"/>
    <p:sldId id="258" r:id="rId6"/>
    <p:sldId id="260" r:id="rId7"/>
    <p:sldId id="266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270"/>
    <a:srgbClr val="EC8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7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06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15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1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45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9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29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3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6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511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908FC12-7BF2-4AE2-9FC0-D2EFA070347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A286A6B-E8DF-4F65-BA4C-2FF2305FF8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58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000">
              <a:srgbClr val="EC8705"/>
            </a:gs>
            <a:gs pos="100000">
              <a:srgbClr val="17427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Legal Aid Agency decision making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Kate Pasfield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Director of Legal Aid Policy &amp;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Member Services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Legal Aid Practitioners Group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559" y="495313"/>
            <a:ext cx="4292082" cy="253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2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LAPG’S ROLE IN POLICY WORK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work t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 the delivery and administration of the legal aid scheme by engaging with the LAA on operational issues and the </a:t>
            </a:r>
            <a:r>
              <a:rPr lang="en-GB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MoJ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 development and implementation of legal aid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 are a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statutory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consultee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 for the LAA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participation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Civil and Crime Contract Consultative Groups, the Process Efficiency Team, the Quarterly Digital &amp; Technology Meetings and numerous other informal and ad-hoc meetings and processes. </a:t>
            </a:r>
            <a:endParaRPr lang="en-GB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seek to work constructively with the LAA and the </a:t>
            </a:r>
            <a:r>
              <a:rPr lang="en-GB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MoJ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 we have found that this is the most effective way of achieving meaningful change on behalf of legal aid providers.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5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737" y="214604"/>
            <a:ext cx="10772775" cy="1989780"/>
          </a:xfrm>
        </p:spPr>
        <p:txBody>
          <a:bodyPr>
            <a:normAutofit/>
          </a:bodyPr>
          <a:lstStyle/>
          <a:p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LAA decision making </a:t>
            </a:r>
            <a:r>
              <a:rPr lang="en-US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br>
              <a:rPr lang="en-US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culture </a:t>
            </a:r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refusal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Between September and October 2019 we surveyed legal aid providers on their experiences of LAA decision-making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received 540 responses to the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1852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examples of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decision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by the LAA provided in the free text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boxes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 disagreed with</a:t>
            </a:r>
            <a:endParaRPr lang="en-GB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effectLst/>
            </a:endParaRPr>
          </a:p>
          <a:p>
            <a:endParaRPr lang="en-GB" dirty="0" smtClean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6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640" y="415636"/>
            <a:ext cx="7592617" cy="5923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75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did the survey tell us?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how many people had experienced incorrect refusals of substantive certificates and/or amendments to substantive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certificates –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86% of respondents, so 326 people, said that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they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endParaRPr lang="en-GB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analysis of the free text examples, the issue of delay came up very frequently, </a:t>
            </a:r>
            <a:r>
              <a:rPr lang="en-GB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causing particular problems such as firms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working at risk and the impact on the client’s case in terms of meeting court deadlines.  Delay came up in 41% of free text examples of poor decision making, which was the highest number</a:t>
            </a:r>
            <a:r>
              <a:rPr lang="en-GB" dirty="0">
                <a:effectLst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5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06" y="475861"/>
            <a:ext cx="10058399" cy="57756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6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15" y="283821"/>
            <a:ext cx="10907485" cy="62141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635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69" y="289249"/>
            <a:ext cx="10739535" cy="62048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44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D5E3CA995ADD4D82F0209A91315D06" ma:contentTypeVersion="0" ma:contentTypeDescription="Create a new document." ma:contentTypeScope="" ma:versionID="60a31b99cceefef993d2f704bd29322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d4f401f64932984a4c1e484404e8a8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CA1FA-D230-42C3-B61B-CA97BD2E9C9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F8F688-6722-4A0B-8F4A-E8AD393DD7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452E85-CC8B-401F-9418-E6B51BF62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191</TotalTime>
  <Words>287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Wingdings</vt:lpstr>
      <vt:lpstr>Metropolitan</vt:lpstr>
      <vt:lpstr>Improving Legal Aid Agency decision making</vt:lpstr>
      <vt:lpstr>LAPG’S ROLE IN POLICY WORK</vt:lpstr>
      <vt:lpstr>LAA decision making and the  culture of refusal </vt:lpstr>
      <vt:lpstr>PowerPoint Presentation</vt:lpstr>
      <vt:lpstr>What did the survey tell us?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aid policy work</dc:title>
  <dc:creator>Kate Pasfield</dc:creator>
  <cp:lastModifiedBy>Kate Pasfield</cp:lastModifiedBy>
  <cp:revision>27</cp:revision>
  <dcterms:created xsi:type="dcterms:W3CDTF">2020-12-09T16:17:00Z</dcterms:created>
  <dcterms:modified xsi:type="dcterms:W3CDTF">2021-02-25T14:10:04Z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0x01010017D5E3CA995ADD4D82F0209A91315D06</vt:lpwstr>
  </property>
</Properties>
</file>