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46AAA-8D02-4797-9F3E-5C5FAF55F8D3}" v="9" dt="2023-10-30T09:45:22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Mullings (H&amp;FLC)" userId="e04467ac-9940-4733-8bf5-0837440d04e2" providerId="ADAL" clId="{B7846AAA-8D02-4797-9F3E-5C5FAF55F8D3}"/>
    <pc:docChg chg="undo custSel addSld delSld modSld">
      <pc:chgData name="Simon Mullings (H&amp;FLC)" userId="e04467ac-9940-4733-8bf5-0837440d04e2" providerId="ADAL" clId="{B7846AAA-8D02-4797-9F3E-5C5FAF55F8D3}" dt="2023-10-31T14:21:11.849" v="416" actId="14100"/>
      <pc:docMkLst>
        <pc:docMk/>
      </pc:docMkLst>
      <pc:sldChg chg="addSp modSp del mod">
        <pc:chgData name="Simon Mullings (H&amp;FLC)" userId="e04467ac-9940-4733-8bf5-0837440d04e2" providerId="ADAL" clId="{B7846AAA-8D02-4797-9F3E-5C5FAF55F8D3}" dt="2023-10-31T14:19:38.094" v="411" actId="2696"/>
        <pc:sldMkLst>
          <pc:docMk/>
          <pc:sldMk cId="1472543842" sldId="256"/>
        </pc:sldMkLst>
        <pc:spChg chg="mod">
          <ac:chgData name="Simon Mullings (H&amp;FLC)" userId="e04467ac-9940-4733-8bf5-0837440d04e2" providerId="ADAL" clId="{B7846AAA-8D02-4797-9F3E-5C5FAF55F8D3}" dt="2023-10-25T12:17:02.553" v="270" actId="1076"/>
          <ac:spMkLst>
            <pc:docMk/>
            <pc:sldMk cId="1472543842" sldId="256"/>
            <ac:spMk id="4" creationId="{FDE77C2F-58D2-E984-E3A1-78DB3E5CDFAF}"/>
          </ac:spMkLst>
        </pc:spChg>
        <pc:spChg chg="mod">
          <ac:chgData name="Simon Mullings (H&amp;FLC)" userId="e04467ac-9940-4733-8bf5-0837440d04e2" providerId="ADAL" clId="{B7846AAA-8D02-4797-9F3E-5C5FAF55F8D3}" dt="2023-10-25T12:17:15.871" v="271" actId="1076"/>
          <ac:spMkLst>
            <pc:docMk/>
            <pc:sldMk cId="1472543842" sldId="256"/>
            <ac:spMk id="5" creationId="{9EE1D304-FE5E-FE72-A73D-3F64C0C3F6B4}"/>
          </ac:spMkLst>
        </pc:spChg>
        <pc:spChg chg="add mod">
          <ac:chgData name="Simon Mullings (H&amp;FLC)" userId="e04467ac-9940-4733-8bf5-0837440d04e2" providerId="ADAL" clId="{B7846AAA-8D02-4797-9F3E-5C5FAF55F8D3}" dt="2023-10-30T09:52:05.002" v="393" actId="207"/>
          <ac:spMkLst>
            <pc:docMk/>
            <pc:sldMk cId="1472543842" sldId="256"/>
            <ac:spMk id="6" creationId="{674097A5-9AD2-3B47-A5B2-1D5375775B16}"/>
          </ac:spMkLst>
        </pc:spChg>
        <pc:picChg chg="add mod">
          <ac:chgData name="Simon Mullings (H&amp;FLC)" userId="e04467ac-9940-4733-8bf5-0837440d04e2" providerId="ADAL" clId="{B7846AAA-8D02-4797-9F3E-5C5FAF55F8D3}" dt="2023-10-25T12:09:18.442" v="251" actId="1076"/>
          <ac:picMkLst>
            <pc:docMk/>
            <pc:sldMk cId="1472543842" sldId="256"/>
            <ac:picMk id="3" creationId="{CAC48DAB-5EB5-8F8D-C763-D53C32DA6CFB}"/>
          </ac:picMkLst>
        </pc:picChg>
        <pc:picChg chg="add mod modCrop">
          <ac:chgData name="Simon Mullings (H&amp;FLC)" userId="e04467ac-9940-4733-8bf5-0837440d04e2" providerId="ADAL" clId="{B7846AAA-8D02-4797-9F3E-5C5FAF55F8D3}" dt="2023-10-25T12:18:01.552" v="274" actId="1076"/>
          <ac:picMkLst>
            <pc:docMk/>
            <pc:sldMk cId="1472543842" sldId="256"/>
            <ac:picMk id="7" creationId="{98210649-86F2-37BF-9CBE-E8B823A42DCE}"/>
          </ac:picMkLst>
        </pc:picChg>
        <pc:picChg chg="mod">
          <ac:chgData name="Simon Mullings (H&amp;FLC)" userId="e04467ac-9940-4733-8bf5-0837440d04e2" providerId="ADAL" clId="{B7846AAA-8D02-4797-9F3E-5C5FAF55F8D3}" dt="2023-10-25T11:59:59.807" v="26" actId="1076"/>
          <ac:picMkLst>
            <pc:docMk/>
            <pc:sldMk cId="1472543842" sldId="256"/>
            <ac:picMk id="8" creationId="{10A47B9E-45BD-D23A-1D3D-12AA575A5DD7}"/>
          </ac:picMkLst>
        </pc:picChg>
        <pc:picChg chg="add mod">
          <ac:chgData name="Simon Mullings (H&amp;FLC)" userId="e04467ac-9940-4733-8bf5-0837440d04e2" providerId="ADAL" clId="{B7846AAA-8D02-4797-9F3E-5C5FAF55F8D3}" dt="2023-10-25T12:08:58.609" v="248" actId="571"/>
          <ac:picMkLst>
            <pc:docMk/>
            <pc:sldMk cId="1472543842" sldId="256"/>
            <ac:picMk id="9" creationId="{BE376CFE-62EB-8AC9-EFFA-A6D12797DC2D}"/>
          </ac:picMkLst>
        </pc:picChg>
        <pc:picChg chg="mod modCrop">
          <ac:chgData name="Simon Mullings (H&amp;FLC)" userId="e04467ac-9940-4733-8bf5-0837440d04e2" providerId="ADAL" clId="{B7846AAA-8D02-4797-9F3E-5C5FAF55F8D3}" dt="2023-10-25T12:17:42.512" v="272" actId="732"/>
          <ac:picMkLst>
            <pc:docMk/>
            <pc:sldMk cId="1472543842" sldId="256"/>
            <ac:picMk id="10" creationId="{9B7A9691-D193-802A-631A-2C7CC57F0D06}"/>
          </ac:picMkLst>
        </pc:picChg>
        <pc:picChg chg="mod">
          <ac:chgData name="Simon Mullings (H&amp;FLC)" userId="e04467ac-9940-4733-8bf5-0837440d04e2" providerId="ADAL" clId="{B7846AAA-8D02-4797-9F3E-5C5FAF55F8D3}" dt="2023-10-25T12:18:09.203" v="275" actId="1076"/>
          <ac:picMkLst>
            <pc:docMk/>
            <pc:sldMk cId="1472543842" sldId="256"/>
            <ac:picMk id="11" creationId="{2E9DCE5D-9293-99D3-0BF0-A8E95059503C}"/>
          </ac:picMkLst>
        </pc:picChg>
        <pc:picChg chg="add mod ord">
          <ac:chgData name="Simon Mullings (H&amp;FLC)" userId="e04467ac-9940-4733-8bf5-0837440d04e2" providerId="ADAL" clId="{B7846AAA-8D02-4797-9F3E-5C5FAF55F8D3}" dt="2023-10-25T12:12:08.746" v="259" actId="167"/>
          <ac:picMkLst>
            <pc:docMk/>
            <pc:sldMk cId="1472543842" sldId="256"/>
            <ac:picMk id="12" creationId="{79FAD7F1-4D48-A0C7-722B-A1E3BB9E55C7}"/>
          </ac:picMkLst>
        </pc:picChg>
      </pc:sldChg>
      <pc:sldChg chg="delSp modSp add mod">
        <pc:chgData name="Simon Mullings (H&amp;FLC)" userId="e04467ac-9940-4733-8bf5-0837440d04e2" providerId="ADAL" clId="{B7846AAA-8D02-4797-9F3E-5C5FAF55F8D3}" dt="2023-10-31T14:21:11.849" v="416" actId="14100"/>
        <pc:sldMkLst>
          <pc:docMk/>
          <pc:sldMk cId="2107256718" sldId="257"/>
        </pc:sldMkLst>
        <pc:spChg chg="mod">
          <ac:chgData name="Simon Mullings (H&amp;FLC)" userId="e04467ac-9940-4733-8bf5-0837440d04e2" providerId="ADAL" clId="{B7846AAA-8D02-4797-9F3E-5C5FAF55F8D3}" dt="2023-10-30T09:52:37.799" v="395" actId="255"/>
          <ac:spMkLst>
            <pc:docMk/>
            <pc:sldMk cId="2107256718" sldId="257"/>
            <ac:spMk id="4" creationId="{FDE77C2F-58D2-E984-E3A1-78DB3E5CDFAF}"/>
          </ac:spMkLst>
        </pc:spChg>
        <pc:spChg chg="mod">
          <ac:chgData name="Simon Mullings (H&amp;FLC)" userId="e04467ac-9940-4733-8bf5-0837440d04e2" providerId="ADAL" clId="{B7846AAA-8D02-4797-9F3E-5C5FAF55F8D3}" dt="2023-10-30T09:52:49.730" v="398" actId="20577"/>
          <ac:spMkLst>
            <pc:docMk/>
            <pc:sldMk cId="2107256718" sldId="257"/>
            <ac:spMk id="5" creationId="{9EE1D304-FE5E-FE72-A73D-3F64C0C3F6B4}"/>
          </ac:spMkLst>
        </pc:spChg>
        <pc:spChg chg="mod ord">
          <ac:chgData name="Simon Mullings (H&amp;FLC)" userId="e04467ac-9940-4733-8bf5-0837440d04e2" providerId="ADAL" clId="{B7846AAA-8D02-4797-9F3E-5C5FAF55F8D3}" dt="2023-10-31T14:21:11.849" v="416" actId="14100"/>
          <ac:spMkLst>
            <pc:docMk/>
            <pc:sldMk cId="2107256718" sldId="257"/>
            <ac:spMk id="6" creationId="{674097A5-9AD2-3B47-A5B2-1D5375775B16}"/>
          </ac:spMkLst>
        </pc:spChg>
        <pc:picChg chg="mod">
          <ac:chgData name="Simon Mullings (H&amp;FLC)" userId="e04467ac-9940-4733-8bf5-0837440d04e2" providerId="ADAL" clId="{B7846AAA-8D02-4797-9F3E-5C5FAF55F8D3}" dt="2023-10-25T12:50:39.084" v="301" actId="1076"/>
          <ac:picMkLst>
            <pc:docMk/>
            <pc:sldMk cId="2107256718" sldId="257"/>
            <ac:picMk id="3" creationId="{CAC48DAB-5EB5-8F8D-C763-D53C32DA6CFB}"/>
          </ac:picMkLst>
        </pc:picChg>
        <pc:picChg chg="mod">
          <ac:chgData name="Simon Mullings (H&amp;FLC)" userId="e04467ac-9940-4733-8bf5-0837440d04e2" providerId="ADAL" clId="{B7846AAA-8D02-4797-9F3E-5C5FAF55F8D3}" dt="2023-10-30T09:55:26.136" v="408" actId="1076"/>
          <ac:picMkLst>
            <pc:docMk/>
            <pc:sldMk cId="2107256718" sldId="257"/>
            <ac:picMk id="7" creationId="{98210649-86F2-37BF-9CBE-E8B823A42DCE}"/>
          </ac:picMkLst>
        </pc:picChg>
        <pc:picChg chg="mod">
          <ac:chgData name="Simon Mullings (H&amp;FLC)" userId="e04467ac-9940-4733-8bf5-0837440d04e2" providerId="ADAL" clId="{B7846AAA-8D02-4797-9F3E-5C5FAF55F8D3}" dt="2023-10-30T09:54:40.248" v="407" actId="14100"/>
          <ac:picMkLst>
            <pc:docMk/>
            <pc:sldMk cId="2107256718" sldId="257"/>
            <ac:picMk id="8" creationId="{10A47B9E-45BD-D23A-1D3D-12AA575A5DD7}"/>
          </ac:picMkLst>
        </pc:picChg>
        <pc:picChg chg="mod">
          <ac:chgData name="Simon Mullings (H&amp;FLC)" userId="e04467ac-9940-4733-8bf5-0837440d04e2" providerId="ADAL" clId="{B7846AAA-8D02-4797-9F3E-5C5FAF55F8D3}" dt="2023-10-30T09:55:26.136" v="408" actId="1076"/>
          <ac:picMkLst>
            <pc:docMk/>
            <pc:sldMk cId="2107256718" sldId="257"/>
            <ac:picMk id="10" creationId="{9B7A9691-D193-802A-631A-2C7CC57F0D06}"/>
          </ac:picMkLst>
        </pc:picChg>
        <pc:picChg chg="mod">
          <ac:chgData name="Simon Mullings (H&amp;FLC)" userId="e04467ac-9940-4733-8bf5-0837440d04e2" providerId="ADAL" clId="{B7846AAA-8D02-4797-9F3E-5C5FAF55F8D3}" dt="2023-10-30T09:55:26.136" v="408" actId="1076"/>
          <ac:picMkLst>
            <pc:docMk/>
            <pc:sldMk cId="2107256718" sldId="257"/>
            <ac:picMk id="11" creationId="{2E9DCE5D-9293-99D3-0BF0-A8E95059503C}"/>
          </ac:picMkLst>
        </pc:picChg>
        <pc:picChg chg="del">
          <ac:chgData name="Simon Mullings (H&amp;FLC)" userId="e04467ac-9940-4733-8bf5-0837440d04e2" providerId="ADAL" clId="{B7846AAA-8D02-4797-9F3E-5C5FAF55F8D3}" dt="2023-10-25T12:50:18.475" v="298" actId="478"/>
          <ac:picMkLst>
            <pc:docMk/>
            <pc:sldMk cId="2107256718" sldId="257"/>
            <ac:picMk id="12" creationId="{79FAD7F1-4D48-A0C7-722B-A1E3BB9E55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BFB6-4E7A-4072-7B50-B7C3C365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E0186-F8B9-D3B6-4CA4-FFD708089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BD314-113A-7029-C995-8E47F6D9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C4E7-9423-06FC-6BD8-5CF4CF68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BEE63-5DC5-3B7F-96A9-7C028192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CFCF-6B7B-D30A-EF28-8F99FD92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2777F-D465-FEF4-2F68-83B0137C9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3389D-F030-B989-E36A-B2B74ACA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A0A37-1E2D-9CC5-816E-B949B45A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2A14-2AB3-2DC5-524A-B55585D9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0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DC6CD-A19A-B074-0754-72C362168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AB768-53FC-6570-05BC-81D8DBA89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9027-E65E-5D84-83E1-8963D6D1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F52A-7A7B-0995-7E8E-22358D4A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0EFEF-DCF5-EDC5-EF99-A3B269E8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98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A92C6-5388-E86F-C8C1-C1BA98F0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0B80B-3E93-735E-8089-4E0C51512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DEA55-F34E-BFBF-8CAA-98F38FF1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71EF3-FED6-228A-C5CF-EF89AC1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4FB4C-EE3C-B5C2-0751-CC76794F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8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838E-010A-7392-C9ED-D2318F588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C4D28-3154-5EA4-04EE-BF375D32B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AA882-7AC7-27CE-4404-76F57DDC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D8C0B-81DD-2C1E-81FD-B5FA4B32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968E3-C178-BB3C-B2F4-89CC0395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6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9C7B4-2F77-8994-DCA7-1B91D938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A330-6CE7-658F-42D2-4C142247F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94353-68D0-373E-0A3E-68F006054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5C300-793F-8C61-569C-8C9B90B2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DC7A2-922A-8817-4E4B-11D3AD4E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4D690-A3FE-F61D-4C3E-D5BB20CE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F891-5555-F2C8-6F1F-ACEDBD0E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1DF64-9482-30B8-EFE6-70F4DA2F0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E5C29-3BB6-3BAC-7761-9E5B9BB62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4D3F0-EEC8-2179-D0DD-56D7228E7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CF25B-0B1A-6B90-AD37-C023C19D0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53DDB-D23B-7668-6AE1-DCFB000D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25D63B-FFE5-88D1-CB93-700CBF4B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A3E3F-4FA8-8EDE-D82C-B03C55A3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3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E283-0306-ADA0-523C-C7F19C03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E9BDA-AC8C-4B22-2DBD-CC8CD52D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B4781-78B3-E1CD-71D6-725E3E46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C4F66-7CE7-132E-8C85-0B13CBB5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2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13CF1-08B4-E13C-803E-C1AB5840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5F5C6-87C4-0424-9283-72E3E177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97CF4-0D9F-8A52-B1FB-F804FF7A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7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FE2-8A69-3292-07D1-31DC38DB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AFB66-D062-C126-AF16-70040C26A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43C4F-75A3-269A-6A9F-3F3DE4605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BFCB-E37A-191E-F8F9-10A797C4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6D177-7286-FBA3-8EF6-14F856F6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37BA6-03DD-1D19-0188-5AEBFEE5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3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8EB4-D2CA-B64E-166E-00E30D1B2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BFA54-8CB0-9274-7247-E7D0FD4FD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A7ACE-F18F-051C-B306-89734C974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F7DE7-46F8-4047-D0EA-2CDD558C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7A2FC-72E7-7BCD-779A-CABD55D7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CC360-6382-F640-3202-C1A6171D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3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7F5F8-87BC-0AE9-0CDE-A9C964E7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02E9E-2D8A-1641-ED9F-7B363A43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26738-9B1B-2137-28AF-6C6C06A88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DC48-F3CD-4E87-A1A6-0DF3359C228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E3CEA-9068-9279-2295-E4FCBF5D0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2E610-039E-9402-C4E6-7C90FF53D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604C-92D4-491A-BC5B-3A53741B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74097A5-9AD2-3B47-A5B2-1D5375775B16}"/>
              </a:ext>
            </a:extLst>
          </p:cNvPr>
          <p:cNvSpPr txBox="1"/>
          <p:nvPr/>
        </p:nvSpPr>
        <p:spPr>
          <a:xfrm>
            <a:off x="-10552" y="0"/>
            <a:ext cx="12192000" cy="3776433"/>
          </a:xfrm>
          <a:prstGeom prst="rect">
            <a:avLst/>
          </a:prstGeom>
          <a:solidFill>
            <a:srgbClr val="F9F9F9"/>
          </a:solidFill>
        </p:spPr>
        <p:txBody>
          <a:bodyPr wrap="square" rtlCol="0" anchor="b" anchorCtr="0">
            <a:noAutofit/>
          </a:bodyPr>
          <a:lstStyle/>
          <a:p>
            <a:pPr algn="ct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Housing Workshop 15:15pm</a:t>
            </a:r>
          </a:p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In conversation: Rosaleen Kilbane and Simon Mullings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E77C2F-58D2-E984-E3A1-78DB3E5CDFAF}"/>
              </a:ext>
            </a:extLst>
          </p:cNvPr>
          <p:cNvSpPr txBox="1"/>
          <p:nvPr/>
        </p:nvSpPr>
        <p:spPr>
          <a:xfrm>
            <a:off x="281979" y="3814400"/>
            <a:ext cx="4633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Rosaleen Kilbane is a Partner in Community Law Partnership in Birmingham and is a Deputy District Judge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1D304-FE5E-FE72-A73D-3F64C0C3F6B4}"/>
              </a:ext>
            </a:extLst>
          </p:cNvPr>
          <p:cNvSpPr txBox="1"/>
          <p:nvPr/>
        </p:nvSpPr>
        <p:spPr>
          <a:xfrm>
            <a:off x="6251288" y="3830131"/>
            <a:ext cx="57105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Simon Mullings is Housing Team Leader at Hammersmith &amp; Fulham Law Centre and co-chair of the Housing Law Practitioners’ Association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A47B9E-45BD-D23A-1D3D-12AA575A5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44" y="4586437"/>
            <a:ext cx="5551900" cy="20199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7A9691-D193-802A-631A-2C7CC57F0D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446" b="1"/>
          <a:stretch/>
        </p:blipFill>
        <p:spPr>
          <a:xfrm>
            <a:off x="6502957" y="5498386"/>
            <a:ext cx="4051882" cy="11079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9DCE5D-9293-99D3-0BF0-A8E9505950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319" y="4858453"/>
            <a:ext cx="3420129" cy="267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CAC48DAB-5EB5-8F8D-C763-D53C32DA6C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945" y="0"/>
            <a:ext cx="4643479" cy="2321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210649-86F2-37BF-9CBE-E8B823A42D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9567" b="79294"/>
          <a:stretch/>
        </p:blipFill>
        <p:spPr>
          <a:xfrm>
            <a:off x="6251288" y="4741671"/>
            <a:ext cx="2030136" cy="71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5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Mullings (H&amp;FLC)</dc:creator>
  <cp:lastModifiedBy>Simon Mullings (H&amp;FLC)</cp:lastModifiedBy>
  <cp:revision>1</cp:revision>
  <dcterms:created xsi:type="dcterms:W3CDTF">2023-10-24T16:42:00Z</dcterms:created>
  <dcterms:modified xsi:type="dcterms:W3CDTF">2023-10-31T14:21:20Z</dcterms:modified>
</cp:coreProperties>
</file>