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8"/>
  </p:notesMasterIdLst>
  <p:handoutMasterIdLst>
    <p:handoutMasterId r:id="rId9"/>
  </p:handoutMasterIdLst>
  <p:sldIdLst>
    <p:sldId id="263" r:id="rId5"/>
    <p:sldId id="264" r:id="rId6"/>
    <p:sldId id="265" r:id="rId7"/>
  </p:sldIdLst>
  <p:sldSz cx="16459200" cy="21945600"/>
  <p:notesSz cx="6858000" cy="9144000"/>
  <p:defaultTextStyle>
    <a:defPPr rtl="0">
      <a:defRPr lang="en-gb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94" autoAdjust="0"/>
  </p:normalViewPr>
  <p:slideViewPr>
    <p:cSldViewPr snapToGrid="0">
      <p:cViewPr varScale="1">
        <p:scale>
          <a:sx n="35" d="100"/>
          <a:sy n="35" d="100"/>
        </p:scale>
        <p:origin x="3048" y="11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76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2898F79E-FE56-46C3-9254-A859DF56A1C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F838634-69AB-4FC0-A09F-B7587A7886F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79C44C84-7244-4C2A-9B04-1F9AF66D46FD}" type="datetime1">
              <a:rPr lang="en-GB" smtClean="0"/>
              <a:t>07/11/2023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4AFE667-74A7-400A-B6F8-B5C2EDBFE49F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885FF3-3C15-49AC-BBA3-F0DF3E3DF38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E9DF683D-1EA7-4566-9B71-1B7BC850467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354690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33A8569C-AC69-47AB-919D-1AC5FA0CEA3A}" type="datetime1">
              <a:rPr lang="en-GB" noProof="0" smtClean="0"/>
              <a:t>07/11/2023</a:t>
            </a:fld>
            <a:endParaRPr lang="en-GB" noProof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/>
              <a:t>Click to edit Master text styles</a:t>
            </a:r>
          </a:p>
          <a:p>
            <a:pPr lvl="1" rtl="0"/>
            <a:r>
              <a:rPr lang="en-GB" noProof="0"/>
              <a:t>Second level</a:t>
            </a:r>
          </a:p>
          <a:p>
            <a:pPr lvl="2" rtl="0"/>
            <a:r>
              <a:rPr lang="en-GB" noProof="0"/>
              <a:t>Third level</a:t>
            </a:r>
          </a:p>
          <a:p>
            <a:pPr lvl="3" rtl="0"/>
            <a:r>
              <a:rPr lang="en-GB" noProof="0"/>
              <a:t>Fourth level</a:t>
            </a:r>
          </a:p>
          <a:p>
            <a:pPr lvl="4" rtl="0"/>
            <a:r>
              <a:rPr lang="en-GB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89FE9A7B-A542-4849-BA9A-33AE23948E1F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13704032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9FE9A7B-A542-4849-BA9A-33AE23948E1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11578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9FE9A7B-A542-4849-BA9A-33AE23948E1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30909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 rtlCol="0"/>
          <a:lstStyle/>
          <a:p>
            <a:pPr rtl="0"/>
            <a:fld id="{89FE9A7B-A542-4849-BA9A-33AE23948E1F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19909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, Text and Author">
    <p:bg>
      <p:bgPr>
        <a:solidFill>
          <a:schemeClr val="tx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378100DF-8381-4DB3-80B1-3AC9D94C0556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071" y="0"/>
            <a:ext cx="16469271" cy="21945600"/>
          </a:xfrm>
        </p:spPr>
        <p:txBody>
          <a:bodyPr tIns="1188000" rtlCol="0"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n-GB" noProof="0"/>
              <a:t>Insert Background Image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389" y="3591562"/>
            <a:ext cx="13444422" cy="15195202"/>
          </a:xfrm>
        </p:spPr>
        <p:txBody>
          <a:bodyPr vert="horz" lIns="91440" tIns="45720" rIns="91440" bIns="45720" rtlCol="0" anchor="b">
            <a:noAutofit/>
          </a:bodyPr>
          <a:lstStyle>
            <a:lvl1pPr>
              <a:defRPr lang="en-US" sz="28000" spc="-2000" dirty="0">
                <a:solidFill>
                  <a:schemeClr val="bg1"/>
                </a:solidFill>
                <a:latin typeface="Avenir Next LT Pro" pitchFamily="50" charset="0"/>
                <a:cs typeface="SpeakPro-Bold" panose="020B0804020101020102" pitchFamily="34" charset="0"/>
              </a:defRPr>
            </a:lvl1pPr>
          </a:lstStyle>
          <a:p>
            <a:pPr lvl="0" rtl="0">
              <a:lnSpc>
                <a:spcPts val="22000"/>
              </a:lnSpc>
            </a:pPr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195935" y="18864579"/>
            <a:ext cx="2615565" cy="1357746"/>
          </a:xfrm>
        </p:spPr>
        <p:txBody>
          <a:bodyPr rtlCol="0" anchor="ctr">
            <a:noAutofit/>
          </a:bodyPr>
          <a:lstStyle>
            <a:lvl1pPr marL="0" indent="0" algn="l">
              <a:lnSpc>
                <a:spcPct val="80000"/>
              </a:lnSpc>
              <a:spcBef>
                <a:spcPts val="0"/>
              </a:spcBef>
              <a:buNone/>
              <a:defRPr sz="5800">
                <a:solidFill>
                  <a:schemeClr val="bg1"/>
                </a:solidFill>
              </a:defRPr>
            </a:lvl1pPr>
            <a:lvl2pPr marL="822960" indent="0" algn="ctr">
              <a:buNone/>
              <a:defRPr sz="3600"/>
            </a:lvl2pPr>
            <a:lvl3pPr marL="1645920" indent="0" algn="ctr">
              <a:buNone/>
              <a:defRPr sz="3240"/>
            </a:lvl3pPr>
            <a:lvl4pPr marL="2468880" indent="0" algn="ctr">
              <a:buNone/>
              <a:defRPr sz="2880"/>
            </a:lvl4pPr>
            <a:lvl5pPr marL="3291840" indent="0" algn="ctr">
              <a:buNone/>
              <a:defRPr sz="2880"/>
            </a:lvl5pPr>
            <a:lvl6pPr marL="4114800" indent="0" algn="ctr">
              <a:buNone/>
              <a:defRPr sz="2880"/>
            </a:lvl6pPr>
            <a:lvl7pPr marL="4937760" indent="0" algn="ctr">
              <a:buNone/>
              <a:defRPr sz="2880"/>
            </a:lvl7pPr>
            <a:lvl8pPr marL="5760720" indent="0" algn="ctr">
              <a:buNone/>
              <a:defRPr sz="2880"/>
            </a:lvl8pPr>
            <a:lvl9pPr marL="6583680" indent="0" algn="ctr">
              <a:buNone/>
              <a:defRPr sz="2880"/>
            </a:lvl9pPr>
          </a:lstStyle>
          <a:p>
            <a:pPr rtl="0"/>
            <a:r>
              <a:rPr lang="en-GB" noProof="0"/>
              <a:t>AUTHOR</a:t>
            </a:r>
          </a:p>
          <a:p>
            <a:pPr rtl="0"/>
            <a:r>
              <a:rPr lang="en-GB" noProof="0"/>
              <a:t>NAME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DF7F2F90-0784-46D4-A853-9DBCFDA0F441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0700657" y="18354038"/>
            <a:ext cx="2232000" cy="2232000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</p:spPr>
        <p:txBody>
          <a:bodyPr wrap="square" rtlCol="0" anchor="ctr">
            <a:noAutofit/>
          </a:bodyPr>
          <a:lstStyle>
            <a:lvl1pPr marL="0" indent="0" algn="ctr">
              <a:buNone/>
              <a:defRPr/>
            </a:lvl1pPr>
          </a:lstStyle>
          <a:p>
            <a:pPr rtl="0"/>
            <a:r>
              <a:rPr lang="en-GB" noProof="0"/>
              <a:t>Author Photo</a:t>
            </a:r>
          </a:p>
        </p:txBody>
      </p:sp>
    </p:spTree>
    <p:extLst>
      <p:ext uri="{BB962C8B-B14F-4D97-AF65-F5344CB8AC3E}">
        <p14:creationId xmlns:p14="http://schemas.microsoft.com/office/powerpoint/2010/main" val="12451503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ubtext only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BE069D22-E88E-4F4D-B2FE-5E10C3AFAB5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490" y="6037978"/>
            <a:ext cx="16412221" cy="11477157"/>
          </a:xfrm>
        </p:spPr>
        <p:txBody>
          <a:bodyPr rtlCol="0">
            <a:noAutofit/>
          </a:bodyPr>
          <a:lstStyle>
            <a:lvl1pPr algn="ctr">
              <a:lnSpc>
                <a:spcPts val="27500"/>
              </a:lnSpc>
              <a:defRPr sz="33600" cap="all" spc="-2000" baseline="0">
                <a:solidFill>
                  <a:schemeClr val="bg1"/>
                </a:solidFill>
              </a:defRPr>
            </a:lvl1pPr>
          </a:lstStyle>
          <a:p>
            <a:pPr rtl="0"/>
            <a:r>
              <a:rPr lang="en-GB" noProof="0"/>
              <a:t>Say</a:t>
            </a:r>
            <a:br>
              <a:rPr lang="en-GB" noProof="0"/>
            </a:br>
            <a:r>
              <a:rPr lang="en-GB" noProof="0"/>
              <a:t>it short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238250" y="17596218"/>
            <a:ext cx="13982700" cy="1357746"/>
          </a:xfrm>
        </p:spPr>
        <p:txBody>
          <a:bodyPr rtlCol="0" anchor="ctr">
            <a:noAutofit/>
          </a:bodyPr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4800">
                <a:solidFill>
                  <a:schemeClr val="bg1"/>
                </a:solidFill>
              </a:defRPr>
            </a:lvl1pPr>
            <a:lvl2pPr marL="822960" indent="0" algn="ctr">
              <a:buNone/>
              <a:defRPr sz="3600"/>
            </a:lvl2pPr>
            <a:lvl3pPr marL="1645920" indent="0" algn="ctr">
              <a:buNone/>
              <a:defRPr sz="3240"/>
            </a:lvl3pPr>
            <a:lvl4pPr marL="2468880" indent="0" algn="ctr">
              <a:buNone/>
              <a:defRPr sz="2880"/>
            </a:lvl4pPr>
            <a:lvl5pPr marL="3291840" indent="0" algn="ctr">
              <a:buNone/>
              <a:defRPr sz="2880"/>
            </a:lvl5pPr>
            <a:lvl6pPr marL="4114800" indent="0" algn="ctr">
              <a:buNone/>
              <a:defRPr sz="2880"/>
            </a:lvl6pPr>
            <a:lvl7pPr marL="4937760" indent="0" algn="ctr">
              <a:buNone/>
              <a:defRPr sz="2880"/>
            </a:lvl7pPr>
            <a:lvl8pPr marL="5760720" indent="0" algn="ctr">
              <a:buNone/>
              <a:defRPr sz="2880"/>
            </a:lvl8pPr>
            <a:lvl9pPr marL="6583680" indent="0" algn="ctr">
              <a:buNone/>
              <a:defRPr sz="2880"/>
            </a:lvl9pPr>
          </a:lstStyle>
          <a:p>
            <a:pPr rtl="0"/>
            <a:r>
              <a:rPr lang="en-GB" noProof="0"/>
              <a:t>Subtitle or quote blurb here</a:t>
            </a:r>
          </a:p>
        </p:txBody>
      </p:sp>
    </p:spTree>
    <p:extLst>
      <p:ext uri="{BB962C8B-B14F-4D97-AF65-F5344CB8AC3E}">
        <p14:creationId xmlns:p14="http://schemas.microsoft.com/office/powerpoint/2010/main" val="41840551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mall Headelin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F1B6E-98E3-4E20-A2EE-E40C150991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1570" y="8910893"/>
            <a:ext cx="14196060" cy="4241802"/>
          </a:xfrm>
        </p:spPr>
        <p:txBody>
          <a:bodyPr rtlCol="0">
            <a:normAutofit/>
          </a:bodyPr>
          <a:lstStyle>
            <a:lvl1pPr algn="ctr">
              <a:defRPr sz="8000" spc="-3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99CAA060-B631-4388-97E3-0D962963F6F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5014913" y="15810631"/>
            <a:ext cx="6429375" cy="2478087"/>
          </a:xfrm>
        </p:spPr>
        <p:txBody>
          <a:bodyPr rtlCol="0" anchor="ctr"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n-GB" noProof="0"/>
              <a:t>Place Logo Here</a:t>
            </a:r>
          </a:p>
        </p:txBody>
      </p:sp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F049B71-3551-4469-8D7E-86A7448A01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071" y="0"/>
            <a:ext cx="16469271" cy="21945600"/>
          </a:xfrm>
        </p:spPr>
        <p:txBody>
          <a:bodyPr tIns="1188000" rtlCol="0"/>
          <a:lstStyle>
            <a:lvl1pPr marL="0" indent="0" algn="ctr">
              <a:buNone/>
              <a:defRPr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n-GB" noProof="0"/>
              <a:t>Insert Background Image</a:t>
            </a:r>
          </a:p>
        </p:txBody>
      </p:sp>
    </p:spTree>
    <p:extLst>
      <p:ext uri="{BB962C8B-B14F-4D97-AF65-F5344CB8AC3E}">
        <p14:creationId xmlns:p14="http://schemas.microsoft.com/office/powerpoint/2010/main" val="2447345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dverure Outdoors The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2475E-77E0-45F8-BDD3-BACC146A037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 rot="21120000">
            <a:off x="1131570" y="10061267"/>
            <a:ext cx="14196060" cy="4241802"/>
          </a:xfrm>
        </p:spPr>
        <p:txBody>
          <a:bodyPr rtlCol="0">
            <a:noAutofit/>
          </a:bodyPr>
          <a:lstStyle>
            <a:lvl1pPr algn="ctr">
              <a:defRPr sz="48400" i="1" spc="-2000" baseline="0">
                <a:blipFill dpi="0" rotWithShape="1">
                  <a:blip r:embed="rId2"/>
                  <a:srcRect/>
                  <a:tile tx="0" ty="0" sx="100000" sy="100000" flip="none" algn="b"/>
                </a:blipFill>
              </a:defRPr>
            </a:lvl1pPr>
          </a:lstStyle>
          <a:p>
            <a:pPr rtl="0"/>
            <a:r>
              <a:rPr lang="en-GB" noProof="0"/>
              <a:t>XXX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166E6CE-CFA2-4C95-972A-1CC107DBA20A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899777" y="5162040"/>
            <a:ext cx="12659646" cy="2625725"/>
          </a:xfrm>
        </p:spPr>
        <p:txBody>
          <a:bodyPr rtlCol="0">
            <a:normAutofit/>
          </a:bodyPr>
          <a:lstStyle>
            <a:lvl1pPr marL="0" indent="0" algn="ctr">
              <a:buNone/>
              <a:defRPr sz="16600"/>
            </a:lvl1pPr>
            <a:lvl2pPr marL="822960" indent="0" algn="ctr">
              <a:buNone/>
              <a:defRPr/>
            </a:lvl2pPr>
            <a:lvl3pPr marL="1645920" indent="0" algn="ctr">
              <a:buNone/>
              <a:defRPr/>
            </a:lvl3pPr>
            <a:lvl4pPr marL="2468880" indent="0" algn="ctr">
              <a:buNone/>
              <a:defRPr/>
            </a:lvl4pPr>
            <a:lvl5pPr marL="3291840" indent="0" algn="ctr">
              <a:buNone/>
              <a:defRPr/>
            </a:lvl5pPr>
          </a:lstStyle>
          <a:p>
            <a:pPr lvl="0" rtl="0"/>
            <a:r>
              <a:rPr lang="en-GB" noProof="0"/>
              <a:t>JUST SAY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EEA3496-E213-4F10-BBF5-F2B670F1DC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917484" y="900000"/>
            <a:ext cx="14624234" cy="6813755"/>
          </a:xfrm>
          <a:custGeom>
            <a:avLst/>
            <a:gdLst>
              <a:gd name="connsiteX0" fmla="*/ 0 w 14624234"/>
              <a:gd name="connsiteY0" fmla="*/ 0 h 19379381"/>
              <a:gd name="connsiteX1" fmla="*/ 14624234 w 14624234"/>
              <a:gd name="connsiteY1" fmla="*/ 0 h 19379381"/>
              <a:gd name="connsiteX2" fmla="*/ 14624234 w 14624234"/>
              <a:gd name="connsiteY2" fmla="*/ 19379381 h 19379381"/>
              <a:gd name="connsiteX3" fmla="*/ 0 w 14624234"/>
              <a:gd name="connsiteY3" fmla="*/ 19379381 h 19379381"/>
              <a:gd name="connsiteX4" fmla="*/ 0 w 14624234"/>
              <a:gd name="connsiteY4" fmla="*/ 0 h 19379381"/>
              <a:gd name="connsiteX0" fmla="*/ 0 w 14624234"/>
              <a:gd name="connsiteY0" fmla="*/ 0 h 19379381"/>
              <a:gd name="connsiteX1" fmla="*/ 14624234 w 14624234"/>
              <a:gd name="connsiteY1" fmla="*/ 0 h 19379381"/>
              <a:gd name="connsiteX2" fmla="*/ 14624234 w 14624234"/>
              <a:gd name="connsiteY2" fmla="*/ 19379381 h 19379381"/>
              <a:gd name="connsiteX3" fmla="*/ 9524374 w 14624234"/>
              <a:gd name="connsiteY3" fmla="*/ 19379381 h 19379381"/>
              <a:gd name="connsiteX4" fmla="*/ 0 w 14624234"/>
              <a:gd name="connsiteY4" fmla="*/ 19379381 h 19379381"/>
              <a:gd name="connsiteX5" fmla="*/ 0 w 14624234"/>
              <a:gd name="connsiteY5" fmla="*/ 0 h 19379381"/>
              <a:gd name="connsiteX0" fmla="*/ 9524374 w 14624234"/>
              <a:gd name="connsiteY0" fmla="*/ 19379381 h 19470821"/>
              <a:gd name="connsiteX1" fmla="*/ 0 w 14624234"/>
              <a:gd name="connsiteY1" fmla="*/ 19379381 h 19470821"/>
              <a:gd name="connsiteX2" fmla="*/ 0 w 14624234"/>
              <a:gd name="connsiteY2" fmla="*/ 0 h 19470821"/>
              <a:gd name="connsiteX3" fmla="*/ 14624234 w 14624234"/>
              <a:gd name="connsiteY3" fmla="*/ 0 h 19470821"/>
              <a:gd name="connsiteX4" fmla="*/ 14624234 w 14624234"/>
              <a:gd name="connsiteY4" fmla="*/ 19379381 h 19470821"/>
              <a:gd name="connsiteX5" fmla="*/ 9615814 w 14624234"/>
              <a:gd name="connsiteY5" fmla="*/ 19470821 h 19470821"/>
              <a:gd name="connsiteX0" fmla="*/ 9524374 w 14624234"/>
              <a:gd name="connsiteY0" fmla="*/ 19379381 h 19379381"/>
              <a:gd name="connsiteX1" fmla="*/ 0 w 14624234"/>
              <a:gd name="connsiteY1" fmla="*/ 19379381 h 19379381"/>
              <a:gd name="connsiteX2" fmla="*/ 0 w 14624234"/>
              <a:gd name="connsiteY2" fmla="*/ 0 h 19379381"/>
              <a:gd name="connsiteX3" fmla="*/ 14624234 w 14624234"/>
              <a:gd name="connsiteY3" fmla="*/ 0 h 19379381"/>
              <a:gd name="connsiteX4" fmla="*/ 14624234 w 14624234"/>
              <a:gd name="connsiteY4" fmla="*/ 19379381 h 19379381"/>
              <a:gd name="connsiteX0" fmla="*/ 0 w 14624234"/>
              <a:gd name="connsiteY0" fmla="*/ 19379381 h 19379381"/>
              <a:gd name="connsiteX1" fmla="*/ 0 w 14624234"/>
              <a:gd name="connsiteY1" fmla="*/ 0 h 19379381"/>
              <a:gd name="connsiteX2" fmla="*/ 14624234 w 14624234"/>
              <a:gd name="connsiteY2" fmla="*/ 0 h 19379381"/>
              <a:gd name="connsiteX3" fmla="*/ 14624234 w 14624234"/>
              <a:gd name="connsiteY3" fmla="*/ 19379381 h 19379381"/>
              <a:gd name="connsiteX0" fmla="*/ 29497 w 14624234"/>
              <a:gd name="connsiteY0" fmla="*/ 24516084 h 24516084"/>
              <a:gd name="connsiteX1" fmla="*/ 0 w 14624234"/>
              <a:gd name="connsiteY1" fmla="*/ 0 h 24516084"/>
              <a:gd name="connsiteX2" fmla="*/ 14624234 w 14624234"/>
              <a:gd name="connsiteY2" fmla="*/ 0 h 24516084"/>
              <a:gd name="connsiteX3" fmla="*/ 14624234 w 14624234"/>
              <a:gd name="connsiteY3" fmla="*/ 19379381 h 24516084"/>
              <a:gd name="connsiteX0" fmla="*/ 58994 w 14624234"/>
              <a:gd name="connsiteY0" fmla="*/ 24204769 h 24204769"/>
              <a:gd name="connsiteX1" fmla="*/ 0 w 14624234"/>
              <a:gd name="connsiteY1" fmla="*/ 0 h 24204769"/>
              <a:gd name="connsiteX2" fmla="*/ 14624234 w 14624234"/>
              <a:gd name="connsiteY2" fmla="*/ 0 h 24204769"/>
              <a:gd name="connsiteX3" fmla="*/ 14624234 w 14624234"/>
              <a:gd name="connsiteY3" fmla="*/ 19379381 h 24204769"/>
              <a:gd name="connsiteX0" fmla="*/ 29497 w 14624234"/>
              <a:gd name="connsiteY0" fmla="*/ 24282598 h 24282598"/>
              <a:gd name="connsiteX1" fmla="*/ 0 w 14624234"/>
              <a:gd name="connsiteY1" fmla="*/ 0 h 24282598"/>
              <a:gd name="connsiteX2" fmla="*/ 14624234 w 14624234"/>
              <a:gd name="connsiteY2" fmla="*/ 0 h 24282598"/>
              <a:gd name="connsiteX3" fmla="*/ 14624234 w 14624234"/>
              <a:gd name="connsiteY3" fmla="*/ 19379381 h 24282598"/>
              <a:gd name="connsiteX0" fmla="*/ 117987 w 14624234"/>
              <a:gd name="connsiteY0" fmla="*/ 24282598 h 24282598"/>
              <a:gd name="connsiteX1" fmla="*/ 0 w 14624234"/>
              <a:gd name="connsiteY1" fmla="*/ 0 h 24282598"/>
              <a:gd name="connsiteX2" fmla="*/ 14624234 w 14624234"/>
              <a:gd name="connsiteY2" fmla="*/ 0 h 24282598"/>
              <a:gd name="connsiteX3" fmla="*/ 14624234 w 14624234"/>
              <a:gd name="connsiteY3" fmla="*/ 19379381 h 24282598"/>
              <a:gd name="connsiteX0" fmla="*/ 88491 w 14624234"/>
              <a:gd name="connsiteY0" fmla="*/ 24126939 h 24126939"/>
              <a:gd name="connsiteX1" fmla="*/ 0 w 14624234"/>
              <a:gd name="connsiteY1" fmla="*/ 0 h 24126939"/>
              <a:gd name="connsiteX2" fmla="*/ 14624234 w 14624234"/>
              <a:gd name="connsiteY2" fmla="*/ 0 h 24126939"/>
              <a:gd name="connsiteX3" fmla="*/ 14624234 w 14624234"/>
              <a:gd name="connsiteY3" fmla="*/ 19379381 h 24126939"/>
              <a:gd name="connsiteX0" fmla="*/ 29497 w 14624234"/>
              <a:gd name="connsiteY0" fmla="*/ 24049110 h 24049110"/>
              <a:gd name="connsiteX1" fmla="*/ 0 w 14624234"/>
              <a:gd name="connsiteY1" fmla="*/ 0 h 24049110"/>
              <a:gd name="connsiteX2" fmla="*/ 14624234 w 14624234"/>
              <a:gd name="connsiteY2" fmla="*/ 0 h 24049110"/>
              <a:gd name="connsiteX3" fmla="*/ 14624234 w 14624234"/>
              <a:gd name="connsiteY3" fmla="*/ 19379381 h 2404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24234" h="24049110">
                <a:moveTo>
                  <a:pt x="29497" y="24049110"/>
                </a:moveTo>
                <a:cubicBezTo>
                  <a:pt x="19665" y="15877082"/>
                  <a:pt x="9832" y="8172028"/>
                  <a:pt x="0" y="0"/>
                </a:cubicBezTo>
                <a:lnTo>
                  <a:pt x="14624234" y="0"/>
                </a:lnTo>
                <a:lnTo>
                  <a:pt x="14624234" y="19379381"/>
                </a:lnTo>
              </a:path>
            </a:pathLst>
          </a:custGeom>
          <a:noFill/>
          <a:ln cmpd="sng">
            <a:solidFill>
              <a:schemeClr val="tx1"/>
            </a:solidFill>
            <a:prstDash val="solid"/>
            <a:headEnd type="oval" w="lg" len="lg"/>
            <a:tailEnd type="oval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9497 w 14624234"/>
                      <a:gd name="connsiteY0" fmla="*/ 6813754 h 6813755"/>
                      <a:gd name="connsiteX1" fmla="*/ 0 w 14624234"/>
                      <a:gd name="connsiteY1" fmla="*/ 0 h 6813755"/>
                      <a:gd name="connsiteX2" fmla="*/ 14624234 w 14624234"/>
                      <a:gd name="connsiteY2" fmla="*/ 0 h 6813755"/>
                      <a:gd name="connsiteX3" fmla="*/ 14624234 w 14624234"/>
                      <a:gd name="connsiteY3" fmla="*/ 5490696 h 68137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</a:cxnLst>
                    <a:rect l="l" t="t" r="r" b="b"/>
                    <a:pathLst>
                      <a:path w="14624234" h="6813755" extrusionOk="0">
                        <a:moveTo>
                          <a:pt x="29497" y="6813754"/>
                        </a:moveTo>
                        <a:cubicBezTo>
                          <a:pt x="-211461" y="4355837"/>
                          <a:pt x="-138908" y="2371178"/>
                          <a:pt x="0" y="0"/>
                        </a:cubicBezTo>
                        <a:cubicBezTo>
                          <a:pt x="6724887" y="132882"/>
                          <a:pt x="8392714" y="-84951"/>
                          <a:pt x="14624234" y="0"/>
                        </a:cubicBezTo>
                        <a:cubicBezTo>
                          <a:pt x="14758834" y="2164756"/>
                          <a:pt x="14467038" y="4454096"/>
                          <a:pt x="14624234" y="5490696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5981FCBE-3040-46B0-8CB0-3F49864773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 flipH="1" flipV="1">
            <a:off x="917484" y="15270284"/>
            <a:ext cx="14624234" cy="5722374"/>
          </a:xfrm>
          <a:custGeom>
            <a:avLst/>
            <a:gdLst>
              <a:gd name="connsiteX0" fmla="*/ 0 w 14624234"/>
              <a:gd name="connsiteY0" fmla="*/ 0 h 19379381"/>
              <a:gd name="connsiteX1" fmla="*/ 14624234 w 14624234"/>
              <a:gd name="connsiteY1" fmla="*/ 0 h 19379381"/>
              <a:gd name="connsiteX2" fmla="*/ 14624234 w 14624234"/>
              <a:gd name="connsiteY2" fmla="*/ 19379381 h 19379381"/>
              <a:gd name="connsiteX3" fmla="*/ 0 w 14624234"/>
              <a:gd name="connsiteY3" fmla="*/ 19379381 h 19379381"/>
              <a:gd name="connsiteX4" fmla="*/ 0 w 14624234"/>
              <a:gd name="connsiteY4" fmla="*/ 0 h 19379381"/>
              <a:gd name="connsiteX0" fmla="*/ 0 w 14624234"/>
              <a:gd name="connsiteY0" fmla="*/ 0 h 19379381"/>
              <a:gd name="connsiteX1" fmla="*/ 14624234 w 14624234"/>
              <a:gd name="connsiteY1" fmla="*/ 0 h 19379381"/>
              <a:gd name="connsiteX2" fmla="*/ 14624234 w 14624234"/>
              <a:gd name="connsiteY2" fmla="*/ 19379381 h 19379381"/>
              <a:gd name="connsiteX3" fmla="*/ 9524374 w 14624234"/>
              <a:gd name="connsiteY3" fmla="*/ 19379381 h 19379381"/>
              <a:gd name="connsiteX4" fmla="*/ 0 w 14624234"/>
              <a:gd name="connsiteY4" fmla="*/ 19379381 h 19379381"/>
              <a:gd name="connsiteX5" fmla="*/ 0 w 14624234"/>
              <a:gd name="connsiteY5" fmla="*/ 0 h 19379381"/>
              <a:gd name="connsiteX0" fmla="*/ 9524374 w 14624234"/>
              <a:gd name="connsiteY0" fmla="*/ 19379381 h 19470821"/>
              <a:gd name="connsiteX1" fmla="*/ 0 w 14624234"/>
              <a:gd name="connsiteY1" fmla="*/ 19379381 h 19470821"/>
              <a:gd name="connsiteX2" fmla="*/ 0 w 14624234"/>
              <a:gd name="connsiteY2" fmla="*/ 0 h 19470821"/>
              <a:gd name="connsiteX3" fmla="*/ 14624234 w 14624234"/>
              <a:gd name="connsiteY3" fmla="*/ 0 h 19470821"/>
              <a:gd name="connsiteX4" fmla="*/ 14624234 w 14624234"/>
              <a:gd name="connsiteY4" fmla="*/ 19379381 h 19470821"/>
              <a:gd name="connsiteX5" fmla="*/ 9615814 w 14624234"/>
              <a:gd name="connsiteY5" fmla="*/ 19470821 h 19470821"/>
              <a:gd name="connsiteX0" fmla="*/ 9524374 w 14624234"/>
              <a:gd name="connsiteY0" fmla="*/ 19379381 h 19379381"/>
              <a:gd name="connsiteX1" fmla="*/ 0 w 14624234"/>
              <a:gd name="connsiteY1" fmla="*/ 19379381 h 19379381"/>
              <a:gd name="connsiteX2" fmla="*/ 0 w 14624234"/>
              <a:gd name="connsiteY2" fmla="*/ 0 h 19379381"/>
              <a:gd name="connsiteX3" fmla="*/ 14624234 w 14624234"/>
              <a:gd name="connsiteY3" fmla="*/ 0 h 19379381"/>
              <a:gd name="connsiteX4" fmla="*/ 14624234 w 14624234"/>
              <a:gd name="connsiteY4" fmla="*/ 19379381 h 19379381"/>
              <a:gd name="connsiteX0" fmla="*/ 0 w 14624234"/>
              <a:gd name="connsiteY0" fmla="*/ 19379381 h 19379381"/>
              <a:gd name="connsiteX1" fmla="*/ 0 w 14624234"/>
              <a:gd name="connsiteY1" fmla="*/ 0 h 19379381"/>
              <a:gd name="connsiteX2" fmla="*/ 14624234 w 14624234"/>
              <a:gd name="connsiteY2" fmla="*/ 0 h 19379381"/>
              <a:gd name="connsiteX3" fmla="*/ 14624234 w 14624234"/>
              <a:gd name="connsiteY3" fmla="*/ 19379381 h 19379381"/>
              <a:gd name="connsiteX0" fmla="*/ 29497 w 14624234"/>
              <a:gd name="connsiteY0" fmla="*/ 24516084 h 24516084"/>
              <a:gd name="connsiteX1" fmla="*/ 0 w 14624234"/>
              <a:gd name="connsiteY1" fmla="*/ 0 h 24516084"/>
              <a:gd name="connsiteX2" fmla="*/ 14624234 w 14624234"/>
              <a:gd name="connsiteY2" fmla="*/ 0 h 24516084"/>
              <a:gd name="connsiteX3" fmla="*/ 14624234 w 14624234"/>
              <a:gd name="connsiteY3" fmla="*/ 19379381 h 24516084"/>
              <a:gd name="connsiteX0" fmla="*/ 58994 w 14624234"/>
              <a:gd name="connsiteY0" fmla="*/ 24204769 h 24204769"/>
              <a:gd name="connsiteX1" fmla="*/ 0 w 14624234"/>
              <a:gd name="connsiteY1" fmla="*/ 0 h 24204769"/>
              <a:gd name="connsiteX2" fmla="*/ 14624234 w 14624234"/>
              <a:gd name="connsiteY2" fmla="*/ 0 h 24204769"/>
              <a:gd name="connsiteX3" fmla="*/ 14624234 w 14624234"/>
              <a:gd name="connsiteY3" fmla="*/ 19379381 h 24204769"/>
              <a:gd name="connsiteX0" fmla="*/ 29497 w 14624234"/>
              <a:gd name="connsiteY0" fmla="*/ 24282598 h 24282598"/>
              <a:gd name="connsiteX1" fmla="*/ 0 w 14624234"/>
              <a:gd name="connsiteY1" fmla="*/ 0 h 24282598"/>
              <a:gd name="connsiteX2" fmla="*/ 14624234 w 14624234"/>
              <a:gd name="connsiteY2" fmla="*/ 0 h 24282598"/>
              <a:gd name="connsiteX3" fmla="*/ 14624234 w 14624234"/>
              <a:gd name="connsiteY3" fmla="*/ 19379381 h 24282598"/>
              <a:gd name="connsiteX0" fmla="*/ 117987 w 14624234"/>
              <a:gd name="connsiteY0" fmla="*/ 24282598 h 24282598"/>
              <a:gd name="connsiteX1" fmla="*/ 0 w 14624234"/>
              <a:gd name="connsiteY1" fmla="*/ 0 h 24282598"/>
              <a:gd name="connsiteX2" fmla="*/ 14624234 w 14624234"/>
              <a:gd name="connsiteY2" fmla="*/ 0 h 24282598"/>
              <a:gd name="connsiteX3" fmla="*/ 14624234 w 14624234"/>
              <a:gd name="connsiteY3" fmla="*/ 19379381 h 24282598"/>
              <a:gd name="connsiteX0" fmla="*/ 88491 w 14624234"/>
              <a:gd name="connsiteY0" fmla="*/ 24126939 h 24126939"/>
              <a:gd name="connsiteX1" fmla="*/ 0 w 14624234"/>
              <a:gd name="connsiteY1" fmla="*/ 0 h 24126939"/>
              <a:gd name="connsiteX2" fmla="*/ 14624234 w 14624234"/>
              <a:gd name="connsiteY2" fmla="*/ 0 h 24126939"/>
              <a:gd name="connsiteX3" fmla="*/ 14624234 w 14624234"/>
              <a:gd name="connsiteY3" fmla="*/ 19379381 h 24126939"/>
              <a:gd name="connsiteX0" fmla="*/ 29497 w 14624234"/>
              <a:gd name="connsiteY0" fmla="*/ 24049110 h 24049110"/>
              <a:gd name="connsiteX1" fmla="*/ 0 w 14624234"/>
              <a:gd name="connsiteY1" fmla="*/ 0 h 24049110"/>
              <a:gd name="connsiteX2" fmla="*/ 14624234 w 14624234"/>
              <a:gd name="connsiteY2" fmla="*/ 0 h 24049110"/>
              <a:gd name="connsiteX3" fmla="*/ 14624234 w 14624234"/>
              <a:gd name="connsiteY3" fmla="*/ 19379381 h 240491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624234" h="24049110">
                <a:moveTo>
                  <a:pt x="29497" y="24049110"/>
                </a:moveTo>
                <a:cubicBezTo>
                  <a:pt x="19665" y="15877082"/>
                  <a:pt x="9832" y="8172028"/>
                  <a:pt x="0" y="0"/>
                </a:cubicBezTo>
                <a:lnTo>
                  <a:pt x="14624234" y="0"/>
                </a:lnTo>
                <a:lnTo>
                  <a:pt x="14624234" y="19379381"/>
                </a:lnTo>
              </a:path>
            </a:pathLst>
          </a:custGeom>
          <a:noFill/>
          <a:ln cmpd="sng">
            <a:solidFill>
              <a:schemeClr val="tx1"/>
            </a:solidFill>
            <a:prstDash val="solid"/>
            <a:headEnd type="oval" w="lg" len="lg"/>
            <a:tailEnd type="oval" w="lg" len="lg"/>
            <a:extLst>
              <a:ext uri="{C807C97D-BFC1-408E-A445-0C87EB9F89A2}">
                <ask:lineSketchStyleProps xmlns:ask="http://schemas.microsoft.com/office/drawing/2018/sketchyshapes" sd="1219033472">
                  <a:custGeom>
                    <a:avLst/>
                    <a:gdLst>
                      <a:gd name="connsiteX0" fmla="*/ 29497 w 14624234"/>
                      <a:gd name="connsiteY0" fmla="*/ 5722374 h 5722374"/>
                      <a:gd name="connsiteX1" fmla="*/ 0 w 14624234"/>
                      <a:gd name="connsiteY1" fmla="*/ 0 h 5722374"/>
                      <a:gd name="connsiteX2" fmla="*/ 877454 w 14624234"/>
                      <a:gd name="connsiteY2" fmla="*/ 0 h 5722374"/>
                      <a:gd name="connsiteX3" fmla="*/ 1316181 w 14624234"/>
                      <a:gd name="connsiteY3" fmla="*/ 0 h 5722374"/>
                      <a:gd name="connsiteX4" fmla="*/ 1608666 w 14624234"/>
                      <a:gd name="connsiteY4" fmla="*/ 0 h 5722374"/>
                      <a:gd name="connsiteX5" fmla="*/ 2339877 w 14624234"/>
                      <a:gd name="connsiteY5" fmla="*/ 0 h 5722374"/>
                      <a:gd name="connsiteX6" fmla="*/ 2778604 w 14624234"/>
                      <a:gd name="connsiteY6" fmla="*/ 0 h 5722374"/>
                      <a:gd name="connsiteX7" fmla="*/ 3656059 w 14624234"/>
                      <a:gd name="connsiteY7" fmla="*/ 0 h 5722374"/>
                      <a:gd name="connsiteX8" fmla="*/ 3948543 w 14624234"/>
                      <a:gd name="connsiteY8" fmla="*/ 0 h 5722374"/>
                      <a:gd name="connsiteX9" fmla="*/ 4825997 w 14624234"/>
                      <a:gd name="connsiteY9" fmla="*/ 0 h 5722374"/>
                      <a:gd name="connsiteX10" fmla="*/ 4972240 w 14624234"/>
                      <a:gd name="connsiteY10" fmla="*/ 0 h 5722374"/>
                      <a:gd name="connsiteX11" fmla="*/ 5557209 w 14624234"/>
                      <a:gd name="connsiteY11" fmla="*/ 0 h 5722374"/>
                      <a:gd name="connsiteX12" fmla="*/ 6142178 w 14624234"/>
                      <a:gd name="connsiteY12" fmla="*/ 0 h 5722374"/>
                      <a:gd name="connsiteX13" fmla="*/ 6580905 w 14624234"/>
                      <a:gd name="connsiteY13" fmla="*/ 0 h 5722374"/>
                      <a:gd name="connsiteX14" fmla="*/ 7458359 w 14624234"/>
                      <a:gd name="connsiteY14" fmla="*/ 0 h 5722374"/>
                      <a:gd name="connsiteX15" fmla="*/ 8335813 w 14624234"/>
                      <a:gd name="connsiteY15" fmla="*/ 0 h 5722374"/>
                      <a:gd name="connsiteX16" fmla="*/ 8628298 w 14624234"/>
                      <a:gd name="connsiteY16" fmla="*/ 0 h 5722374"/>
                      <a:gd name="connsiteX17" fmla="*/ 9213267 w 14624234"/>
                      <a:gd name="connsiteY17" fmla="*/ 0 h 5722374"/>
                      <a:gd name="connsiteX18" fmla="*/ 10090721 w 14624234"/>
                      <a:gd name="connsiteY18" fmla="*/ 0 h 5722374"/>
                      <a:gd name="connsiteX19" fmla="*/ 10675691 w 14624234"/>
                      <a:gd name="connsiteY19" fmla="*/ 0 h 5722374"/>
                      <a:gd name="connsiteX20" fmla="*/ 10821933 w 14624234"/>
                      <a:gd name="connsiteY20" fmla="*/ 0 h 5722374"/>
                      <a:gd name="connsiteX21" fmla="*/ 11114418 w 14624234"/>
                      <a:gd name="connsiteY21" fmla="*/ 0 h 5722374"/>
                      <a:gd name="connsiteX22" fmla="*/ 11991872 w 14624234"/>
                      <a:gd name="connsiteY22" fmla="*/ 0 h 5722374"/>
                      <a:gd name="connsiteX23" fmla="*/ 12576841 w 14624234"/>
                      <a:gd name="connsiteY23" fmla="*/ 0 h 5722374"/>
                      <a:gd name="connsiteX24" fmla="*/ 12869326 w 14624234"/>
                      <a:gd name="connsiteY24" fmla="*/ 0 h 5722374"/>
                      <a:gd name="connsiteX25" fmla="*/ 13454295 w 14624234"/>
                      <a:gd name="connsiteY25" fmla="*/ 0 h 5722374"/>
                      <a:gd name="connsiteX26" fmla="*/ 13600538 w 14624234"/>
                      <a:gd name="connsiteY26" fmla="*/ 0 h 5722374"/>
                      <a:gd name="connsiteX27" fmla="*/ 13746780 w 14624234"/>
                      <a:gd name="connsiteY27" fmla="*/ 0 h 5722374"/>
                      <a:gd name="connsiteX28" fmla="*/ 14624234 w 14624234"/>
                      <a:gd name="connsiteY28" fmla="*/ 0 h 5722374"/>
                      <a:gd name="connsiteX29" fmla="*/ 14624234 w 14624234"/>
                      <a:gd name="connsiteY29" fmla="*/ 484179 h 5722374"/>
                      <a:gd name="connsiteX30" fmla="*/ 14624234 w 14624234"/>
                      <a:gd name="connsiteY30" fmla="*/ 1152808 h 5722374"/>
                      <a:gd name="connsiteX31" fmla="*/ 14624234 w 14624234"/>
                      <a:gd name="connsiteY31" fmla="*/ 1683100 h 5722374"/>
                      <a:gd name="connsiteX32" fmla="*/ 14624234 w 14624234"/>
                      <a:gd name="connsiteY32" fmla="*/ 2121167 h 5722374"/>
                      <a:gd name="connsiteX33" fmla="*/ 14624234 w 14624234"/>
                      <a:gd name="connsiteY33" fmla="*/ 2743684 h 5722374"/>
                      <a:gd name="connsiteX34" fmla="*/ 14624234 w 14624234"/>
                      <a:gd name="connsiteY34" fmla="*/ 3227863 h 5722374"/>
                      <a:gd name="connsiteX35" fmla="*/ 14624234 w 14624234"/>
                      <a:gd name="connsiteY35" fmla="*/ 3850380 h 5722374"/>
                      <a:gd name="connsiteX36" fmla="*/ 14624234 w 14624234"/>
                      <a:gd name="connsiteY36" fmla="*/ 4611233 h 572237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  <a:cxn ang="0">
                        <a:pos x="connsiteX33" y="connsiteY33"/>
                      </a:cxn>
                      <a:cxn ang="0">
                        <a:pos x="connsiteX34" y="connsiteY34"/>
                      </a:cxn>
                      <a:cxn ang="0">
                        <a:pos x="connsiteX35" y="connsiteY35"/>
                      </a:cxn>
                      <a:cxn ang="0">
                        <a:pos x="connsiteX36" y="connsiteY36"/>
                      </a:cxn>
                    </a:cxnLst>
                    <a:rect l="l" t="t" r="r" b="b"/>
                    <a:pathLst>
                      <a:path w="14624234" h="5722374" extrusionOk="0">
                        <a:moveTo>
                          <a:pt x="29497" y="5722374"/>
                        </a:moveTo>
                        <a:cubicBezTo>
                          <a:pt x="-25613" y="3749948"/>
                          <a:pt x="-82653" y="1979207"/>
                          <a:pt x="0" y="0"/>
                        </a:cubicBezTo>
                        <a:cubicBezTo>
                          <a:pt x="344678" y="-88649"/>
                          <a:pt x="628325" y="3112"/>
                          <a:pt x="877454" y="0"/>
                        </a:cubicBezTo>
                        <a:cubicBezTo>
                          <a:pt x="1126583" y="-3112"/>
                          <a:pt x="1205792" y="2903"/>
                          <a:pt x="1316181" y="0"/>
                        </a:cubicBezTo>
                        <a:cubicBezTo>
                          <a:pt x="1426570" y="-2903"/>
                          <a:pt x="1534910" y="24157"/>
                          <a:pt x="1608666" y="0"/>
                        </a:cubicBezTo>
                        <a:cubicBezTo>
                          <a:pt x="1682422" y="-24157"/>
                          <a:pt x="2051156" y="67203"/>
                          <a:pt x="2339877" y="0"/>
                        </a:cubicBezTo>
                        <a:cubicBezTo>
                          <a:pt x="2628598" y="-67203"/>
                          <a:pt x="2642409" y="17599"/>
                          <a:pt x="2778604" y="0"/>
                        </a:cubicBezTo>
                        <a:cubicBezTo>
                          <a:pt x="2914799" y="-17599"/>
                          <a:pt x="3433134" y="98560"/>
                          <a:pt x="3656059" y="0"/>
                        </a:cubicBezTo>
                        <a:cubicBezTo>
                          <a:pt x="3878985" y="-98560"/>
                          <a:pt x="3876143" y="10124"/>
                          <a:pt x="3948543" y="0"/>
                        </a:cubicBezTo>
                        <a:cubicBezTo>
                          <a:pt x="4020943" y="-10124"/>
                          <a:pt x="4562759" y="16329"/>
                          <a:pt x="4825997" y="0"/>
                        </a:cubicBezTo>
                        <a:cubicBezTo>
                          <a:pt x="5089235" y="-16329"/>
                          <a:pt x="4916473" y="13049"/>
                          <a:pt x="4972240" y="0"/>
                        </a:cubicBezTo>
                        <a:cubicBezTo>
                          <a:pt x="5028007" y="-13049"/>
                          <a:pt x="5272849" y="63851"/>
                          <a:pt x="5557209" y="0"/>
                        </a:cubicBezTo>
                        <a:cubicBezTo>
                          <a:pt x="5841569" y="-63851"/>
                          <a:pt x="5851307" y="36950"/>
                          <a:pt x="6142178" y="0"/>
                        </a:cubicBezTo>
                        <a:cubicBezTo>
                          <a:pt x="6433049" y="-36950"/>
                          <a:pt x="6386081" y="49339"/>
                          <a:pt x="6580905" y="0"/>
                        </a:cubicBezTo>
                        <a:cubicBezTo>
                          <a:pt x="6775729" y="-49339"/>
                          <a:pt x="7060075" y="85336"/>
                          <a:pt x="7458359" y="0"/>
                        </a:cubicBezTo>
                        <a:cubicBezTo>
                          <a:pt x="7856643" y="-85336"/>
                          <a:pt x="8141529" y="32714"/>
                          <a:pt x="8335813" y="0"/>
                        </a:cubicBezTo>
                        <a:cubicBezTo>
                          <a:pt x="8530097" y="-32714"/>
                          <a:pt x="8487693" y="19975"/>
                          <a:pt x="8628298" y="0"/>
                        </a:cubicBezTo>
                        <a:cubicBezTo>
                          <a:pt x="8768904" y="-19975"/>
                          <a:pt x="8940172" y="3618"/>
                          <a:pt x="9213267" y="0"/>
                        </a:cubicBezTo>
                        <a:cubicBezTo>
                          <a:pt x="9486362" y="-3618"/>
                          <a:pt x="9695741" y="8521"/>
                          <a:pt x="10090721" y="0"/>
                        </a:cubicBezTo>
                        <a:cubicBezTo>
                          <a:pt x="10485701" y="-8521"/>
                          <a:pt x="10405946" y="21157"/>
                          <a:pt x="10675691" y="0"/>
                        </a:cubicBezTo>
                        <a:cubicBezTo>
                          <a:pt x="10945436" y="-21157"/>
                          <a:pt x="10772314" y="13274"/>
                          <a:pt x="10821933" y="0"/>
                        </a:cubicBezTo>
                        <a:cubicBezTo>
                          <a:pt x="10871552" y="-13274"/>
                          <a:pt x="11014631" y="9863"/>
                          <a:pt x="11114418" y="0"/>
                        </a:cubicBezTo>
                        <a:cubicBezTo>
                          <a:pt x="11214205" y="-9863"/>
                          <a:pt x="11702001" y="14396"/>
                          <a:pt x="11991872" y="0"/>
                        </a:cubicBezTo>
                        <a:cubicBezTo>
                          <a:pt x="12281743" y="-14396"/>
                          <a:pt x="12353367" y="69234"/>
                          <a:pt x="12576841" y="0"/>
                        </a:cubicBezTo>
                        <a:cubicBezTo>
                          <a:pt x="12800315" y="-69234"/>
                          <a:pt x="12744972" y="13694"/>
                          <a:pt x="12869326" y="0"/>
                        </a:cubicBezTo>
                        <a:cubicBezTo>
                          <a:pt x="12993680" y="-13694"/>
                          <a:pt x="13290188" y="18413"/>
                          <a:pt x="13454295" y="0"/>
                        </a:cubicBezTo>
                        <a:cubicBezTo>
                          <a:pt x="13618402" y="-18413"/>
                          <a:pt x="13543809" y="14355"/>
                          <a:pt x="13600538" y="0"/>
                        </a:cubicBezTo>
                        <a:cubicBezTo>
                          <a:pt x="13657267" y="-14355"/>
                          <a:pt x="13699486" y="10051"/>
                          <a:pt x="13746780" y="0"/>
                        </a:cubicBezTo>
                        <a:cubicBezTo>
                          <a:pt x="13794074" y="-10051"/>
                          <a:pt x="14277864" y="10076"/>
                          <a:pt x="14624234" y="0"/>
                        </a:cubicBezTo>
                        <a:cubicBezTo>
                          <a:pt x="14630181" y="144351"/>
                          <a:pt x="14596793" y="259996"/>
                          <a:pt x="14624234" y="484179"/>
                        </a:cubicBezTo>
                        <a:cubicBezTo>
                          <a:pt x="14651675" y="708362"/>
                          <a:pt x="14619791" y="965660"/>
                          <a:pt x="14624234" y="1152808"/>
                        </a:cubicBezTo>
                        <a:cubicBezTo>
                          <a:pt x="14628677" y="1339956"/>
                          <a:pt x="14582671" y="1569605"/>
                          <a:pt x="14624234" y="1683100"/>
                        </a:cubicBezTo>
                        <a:cubicBezTo>
                          <a:pt x="14665797" y="1796595"/>
                          <a:pt x="14579865" y="1913489"/>
                          <a:pt x="14624234" y="2121167"/>
                        </a:cubicBezTo>
                        <a:cubicBezTo>
                          <a:pt x="14668603" y="2328845"/>
                          <a:pt x="14565189" y="2594752"/>
                          <a:pt x="14624234" y="2743684"/>
                        </a:cubicBezTo>
                        <a:cubicBezTo>
                          <a:pt x="14683279" y="2892616"/>
                          <a:pt x="14620223" y="3096766"/>
                          <a:pt x="14624234" y="3227863"/>
                        </a:cubicBezTo>
                        <a:cubicBezTo>
                          <a:pt x="14628245" y="3358960"/>
                          <a:pt x="14567317" y="3624330"/>
                          <a:pt x="14624234" y="3850380"/>
                        </a:cubicBezTo>
                        <a:cubicBezTo>
                          <a:pt x="14681151" y="4076430"/>
                          <a:pt x="14597228" y="4238993"/>
                          <a:pt x="14624234" y="4611233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694478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shup of Two typefaces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8">
            <a:extLst>
              <a:ext uri="{FF2B5EF4-FFF2-40B4-BE49-F238E27FC236}">
                <a16:creationId xmlns:a16="http://schemas.microsoft.com/office/drawing/2014/main" id="{DF049B71-3551-4469-8D7E-86A7448A01B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-10071" y="0"/>
            <a:ext cx="16469271" cy="21945600"/>
          </a:xfrm>
          <a:solidFill>
            <a:schemeClr val="bg1">
              <a:lumMod val="50000"/>
            </a:schemeClr>
          </a:solidFill>
        </p:spPr>
        <p:txBody>
          <a:bodyPr lIns="0" tIns="0" rIns="0" bIns="0" rtlCol="0" anchor="ctr"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 rtl="0"/>
            <a:r>
              <a:rPr lang="en-GB" noProof="0"/>
              <a:t>Insert Background Image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03F1B6E-98E3-4E20-A2EE-E40C150991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63460" y="15223203"/>
            <a:ext cx="11732281" cy="4241802"/>
          </a:xfrm>
        </p:spPr>
        <p:txBody>
          <a:bodyPr rtlCol="0">
            <a:noAutofit/>
          </a:bodyPr>
          <a:lstStyle>
            <a:lvl1pPr algn="r">
              <a:lnSpc>
                <a:spcPts val="22000"/>
              </a:lnSpc>
              <a:defRPr sz="28000" spc="-2000" baseline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rtl="0"/>
            <a:r>
              <a:rPr lang="en-GB" noProof="0"/>
              <a:t>TYPE 2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9EB88C7-679A-4E43-B718-B65BE4E9C325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63722" y="12359354"/>
            <a:ext cx="11731756" cy="2863849"/>
          </a:xfrm>
        </p:spPr>
        <p:txBody>
          <a:bodyPr rtlCol="0">
            <a:noAutofit/>
          </a:bodyPr>
          <a:lstStyle>
            <a:lvl1pPr marL="0" indent="0" algn="l">
              <a:lnSpc>
                <a:spcPts val="27500"/>
              </a:lnSpc>
              <a:buNone/>
              <a:defRPr sz="33600" spc="-2000" baseline="0">
                <a:solidFill>
                  <a:schemeClr val="bg1"/>
                </a:solidFill>
              </a:defRPr>
            </a:lvl1pPr>
            <a:lvl2pPr marL="822960" indent="0">
              <a:buNone/>
              <a:defRPr sz="33600">
                <a:solidFill>
                  <a:schemeClr val="bg1"/>
                </a:solidFill>
              </a:defRPr>
            </a:lvl2pPr>
            <a:lvl3pPr marL="1645920" indent="0">
              <a:buNone/>
              <a:defRPr sz="33600">
                <a:solidFill>
                  <a:schemeClr val="bg1"/>
                </a:solidFill>
              </a:defRPr>
            </a:lvl3pPr>
            <a:lvl4pPr marL="2468880" indent="0">
              <a:buNone/>
              <a:defRPr sz="33600">
                <a:solidFill>
                  <a:schemeClr val="bg1"/>
                </a:solidFill>
              </a:defRPr>
            </a:lvl4pPr>
            <a:lvl5pPr marL="3291840" indent="0">
              <a:buNone/>
              <a:defRPr sz="33600">
                <a:solidFill>
                  <a:schemeClr val="bg1"/>
                </a:solidFill>
              </a:defRPr>
            </a:lvl5pPr>
          </a:lstStyle>
          <a:p>
            <a:pPr lvl="0" rtl="0"/>
            <a:r>
              <a:rPr lang="en-GB" noProof="0"/>
              <a:t>TYPE 1</a:t>
            </a:r>
          </a:p>
        </p:txBody>
      </p:sp>
    </p:spTree>
    <p:extLst>
      <p:ext uri="{BB962C8B-B14F-4D97-AF65-F5344CB8AC3E}">
        <p14:creationId xmlns:p14="http://schemas.microsoft.com/office/powerpoint/2010/main" val="39754680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1570" y="1168405"/>
            <a:ext cx="14196060" cy="42418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1570" y="5842000"/>
            <a:ext cx="14196060" cy="139242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816774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9" r:id="rId2"/>
    <p:sldLayoutId id="2147483667" r:id="rId3"/>
    <p:sldLayoutId id="2147483668" r:id="rId4"/>
    <p:sldLayoutId id="2147483670" r:id="rId5"/>
  </p:sldLayoutIdLst>
  <p:txStyles>
    <p:titleStyle>
      <a:lvl1pPr algn="l" defTabSz="1645920" rtl="0" eaLnBrk="1" latinLnBrk="0" hangingPunct="1">
        <a:lnSpc>
          <a:spcPct val="90000"/>
        </a:lnSpc>
        <a:spcBef>
          <a:spcPct val="0"/>
        </a:spcBef>
        <a:buNone/>
        <a:defRPr sz="7920" b="1" kern="1200" spc="-15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11480" indent="-411480" algn="l" defTabSz="164592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sz="5040" kern="1200">
          <a:solidFill>
            <a:schemeClr val="tx1"/>
          </a:solidFill>
          <a:latin typeface="+mn-lt"/>
          <a:ea typeface="+mn-ea"/>
          <a:cs typeface="+mn-cs"/>
        </a:defRPr>
      </a:lvl1pPr>
      <a:lvl2pPr marL="123444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05740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3pPr>
      <a:lvl4pPr marL="288036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4pPr>
      <a:lvl5pPr marL="370332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5pPr>
      <a:lvl6pPr marL="452628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6pPr>
      <a:lvl7pPr marL="534924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7pPr>
      <a:lvl8pPr marL="617220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8pPr>
      <a:lvl9pPr marL="6995160" indent="-411480" algn="l" defTabSz="164592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324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1pPr>
      <a:lvl2pPr marL="82296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2pPr>
      <a:lvl3pPr marL="164592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3pPr>
      <a:lvl4pPr marL="246888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4pPr>
      <a:lvl5pPr marL="329184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5pPr>
      <a:lvl6pPr marL="411480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6pPr>
      <a:lvl7pPr marL="493776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7pPr>
      <a:lvl8pPr marL="576072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8pPr>
      <a:lvl9pPr marL="6583680" algn="l" defTabSz="1645920" rtl="0" eaLnBrk="1" latinLnBrk="0" hangingPunct="1">
        <a:defRPr sz="324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Snow-topped Mountain at night">
            <a:extLst>
              <a:ext uri="{FF2B5EF4-FFF2-40B4-BE49-F238E27FC236}">
                <a16:creationId xmlns:a16="http://schemas.microsoft.com/office/drawing/2014/main" id="{AA9868F7-4D25-48A7-AC11-E727A5168F92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-9525" y="0"/>
            <a:ext cx="16468725" cy="21904325"/>
          </a:xfrm>
          <a:custGeom>
            <a:avLst/>
            <a:gdLst>
              <a:gd name="connsiteX0" fmla="*/ 0 w 16459199"/>
              <a:gd name="connsiteY0" fmla="*/ 0 h 21945600"/>
              <a:gd name="connsiteX1" fmla="*/ 16459199 w 16459199"/>
              <a:gd name="connsiteY1" fmla="*/ 0 h 21945600"/>
              <a:gd name="connsiteX2" fmla="*/ 16459199 w 16459199"/>
              <a:gd name="connsiteY2" fmla="*/ 21945600 h 21945600"/>
              <a:gd name="connsiteX3" fmla="*/ 0 w 16459199"/>
              <a:gd name="connsiteY3" fmla="*/ 21945600 h 2194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6459199" h="21945600">
                <a:moveTo>
                  <a:pt x="0" y="0"/>
                </a:moveTo>
                <a:lnTo>
                  <a:pt x="16459199" y="0"/>
                </a:lnTo>
                <a:lnTo>
                  <a:pt x="16459199" y="21945600"/>
                </a:lnTo>
                <a:lnTo>
                  <a:pt x="0" y="21945600"/>
                </a:lnTo>
                <a:close/>
              </a:path>
            </a:pathLst>
          </a:custGeom>
        </p:spPr>
      </p:pic>
      <p:sp>
        <p:nvSpPr>
          <p:cNvPr id="5" name="Title 4">
            <a:extLst>
              <a:ext uri="{FF2B5EF4-FFF2-40B4-BE49-F238E27FC236}">
                <a16:creationId xmlns:a16="http://schemas.microsoft.com/office/drawing/2014/main" id="{47B6BD00-B9DC-43EE-836E-45EFD4B737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7389" y="3591562"/>
            <a:ext cx="13067593" cy="18049238"/>
          </a:xfrm>
        </p:spPr>
        <p:txBody>
          <a:bodyPr rtlCol="0"/>
          <a:lstStyle/>
          <a:p>
            <a:pPr rtl="0">
              <a:lnSpc>
                <a:spcPts val="22000"/>
              </a:lnSpc>
            </a:pPr>
            <a:r>
              <a:rPr lang="en-GB" dirty="0"/>
              <a:t>Make</a:t>
            </a:r>
            <a:br>
              <a:rPr lang="en-GB" dirty="0"/>
            </a:br>
            <a:r>
              <a:rPr lang="en-GB" dirty="0"/>
              <a:t>it clear and tell the story</a:t>
            </a:r>
          </a:p>
        </p:txBody>
      </p:sp>
    </p:spTree>
    <p:extLst>
      <p:ext uri="{BB962C8B-B14F-4D97-AF65-F5344CB8AC3E}">
        <p14:creationId xmlns:p14="http://schemas.microsoft.com/office/powerpoint/2010/main" val="4344368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bstract">
            <a:extLst>
              <a:ext uri="{FF2B5EF4-FFF2-40B4-BE49-F238E27FC236}">
                <a16:creationId xmlns:a16="http://schemas.microsoft.com/office/drawing/2014/main" id="{CF8E5639-8CEB-4FAB-A14F-95EA0A923283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0215563"/>
            <a:ext cx="16459200" cy="11730037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961C618E-19F3-4F0E-A27A-B0B93285F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5235" y="803565"/>
            <a:ext cx="14547273" cy="12247418"/>
          </a:xfrm>
        </p:spPr>
        <p:txBody>
          <a:bodyPr rtlCol="0">
            <a:normAutofit/>
          </a:bodyPr>
          <a:lstStyle/>
          <a:p>
            <a:pPr algn="l" rtl="0"/>
            <a:br>
              <a:rPr lang="en-GB" sz="6000" dirty="0"/>
            </a:br>
            <a:r>
              <a:rPr lang="en-GB" sz="7200" dirty="0"/>
              <a:t>CoP High Cost Case Plans</a:t>
            </a:r>
            <a:br>
              <a:rPr lang="en-GB" sz="7200" dirty="0"/>
            </a:br>
            <a:br>
              <a:rPr lang="en-GB" sz="7200" dirty="0"/>
            </a:br>
            <a:r>
              <a:rPr lang="en-GB" sz="7200" dirty="0"/>
              <a:t>- advance authorisation (not)</a:t>
            </a:r>
            <a:br>
              <a:rPr lang="en-GB" sz="7200" dirty="0"/>
            </a:br>
            <a:r>
              <a:rPr lang="en-GB" sz="7200" dirty="0"/>
              <a:t>- time drafting case plan</a:t>
            </a:r>
            <a:br>
              <a:rPr lang="en-GB" sz="7200" dirty="0"/>
            </a:br>
            <a:r>
              <a:rPr lang="en-GB" sz="7200" dirty="0"/>
              <a:t>- enhancements, sol/counsel</a:t>
            </a:r>
            <a:br>
              <a:rPr lang="en-GB" sz="7200" dirty="0"/>
            </a:br>
            <a:r>
              <a:rPr lang="en-GB" sz="7200" dirty="0"/>
              <a:t>- expert fees and prior authority</a:t>
            </a:r>
            <a:br>
              <a:rPr lang="en-GB" sz="7200" dirty="0"/>
            </a:br>
            <a:r>
              <a:rPr lang="en-GB" sz="7200" dirty="0"/>
              <a:t>- routine v nonroutine, unenhanced</a:t>
            </a:r>
            <a:br>
              <a:rPr lang="en-GB" sz="7200" dirty="0"/>
            </a:br>
            <a:r>
              <a:rPr lang="en-GB" sz="7200" dirty="0"/>
              <a:t>- dual attendances (hearings, P)</a:t>
            </a:r>
            <a:br>
              <a:rPr lang="en-GB" sz="7200" dirty="0"/>
            </a:br>
            <a:r>
              <a:rPr lang="en-GB" sz="7200" dirty="0"/>
              <a:t>- billing time</a:t>
            </a:r>
            <a:br>
              <a:rPr lang="en-GB" sz="7200" dirty="0"/>
            </a:br>
            <a:r>
              <a:rPr lang="en-GB" sz="7200" dirty="0"/>
              <a:t>- ask for a breakdown of reductions</a:t>
            </a:r>
            <a:br>
              <a:rPr lang="en-GB" sz="7200" dirty="0"/>
            </a:br>
            <a:endParaRPr lang="en-GB" sz="7200" dirty="0"/>
          </a:p>
        </p:txBody>
      </p:sp>
    </p:spTree>
    <p:extLst>
      <p:ext uri="{BB962C8B-B14F-4D97-AF65-F5344CB8AC3E}">
        <p14:creationId xmlns:p14="http://schemas.microsoft.com/office/powerpoint/2010/main" val="8929800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8A99F-FE12-4BBE-B07E-3E888A4BCE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GB"/>
              <a:t>YES!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045119-2967-4998-867F-41A54FB0B09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 rtlCol="0"/>
          <a:lstStyle/>
          <a:p>
            <a:pPr rtl="0"/>
            <a:r>
              <a:rPr lang="en-GB"/>
              <a:t>JUST SAY</a:t>
            </a:r>
          </a:p>
        </p:txBody>
      </p:sp>
    </p:spTree>
    <p:extLst>
      <p:ext uri="{BB962C8B-B14F-4D97-AF65-F5344CB8AC3E}">
        <p14:creationId xmlns:p14="http://schemas.microsoft.com/office/powerpoint/2010/main" val="378264808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297">
      <a:majorFont>
        <a:latin typeface="Avenir Next LT Pro"/>
        <a:ea typeface=""/>
        <a:cs typeface=""/>
      </a:majorFont>
      <a:minorFont>
        <a:latin typeface="The Hand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2570857_TF00887886" id="{B7187D64-C12F-4C23-9824-925B3DAA55C2}" vid="{46C30DEA-E0E3-4EEF-B613-2F64C928236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7e3f163ba23981de9af4e94a4fc3c170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77303e74caa42b09a8f0afd28694942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931798C6-C1A8-422D-B869-9B64D503476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C03E4142-CB3C-43DE-8289-9D05D451AF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6431DB2-E531-4FC2-8023-F101D9CE9CCC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{F15034A9-B295-4190-8073-49C2F8210527}tf00887886_win32</Template>
  <TotalTime>18</TotalTime>
  <Words>78</Words>
  <Application>Microsoft Office PowerPoint</Application>
  <PresentationFormat>Custom</PresentationFormat>
  <Paragraphs>7</Paragraphs>
  <Slides>3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8" baseType="lpstr">
      <vt:lpstr>Arial</vt:lpstr>
      <vt:lpstr>Avenir Next LT Pro</vt:lpstr>
      <vt:lpstr>Calibri</vt:lpstr>
      <vt:lpstr>The Hand</vt:lpstr>
      <vt:lpstr>Office Theme</vt:lpstr>
      <vt:lpstr>Make it clear and tell the story</vt:lpstr>
      <vt:lpstr> CoP High Cost Case Plans  - advance authorisation (not) - time drafting case plan - enhancements, sol/counsel - expert fees and prior authority - routine v nonroutine, unenhanced - dual attendances (hearings, P) - billing time - ask for a breakdown of reductions </vt:lpstr>
      <vt:lpstr>YES!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Make it clear and tell the story</dc:title>
  <dc:creator>Nicola Mackintosh</dc:creator>
  <cp:lastModifiedBy>Nicola Mackintosh</cp:lastModifiedBy>
  <cp:revision>1</cp:revision>
  <dcterms:created xsi:type="dcterms:W3CDTF">2023-11-07T18:17:27Z</dcterms:created>
  <dcterms:modified xsi:type="dcterms:W3CDTF">2023-11-07T18:35:32Z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